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1_EC42477A.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29"/>
  </p:notesMasterIdLst>
  <p:sldIdLst>
    <p:sldId id="262" r:id="rId6"/>
    <p:sldId id="265" r:id="rId7"/>
    <p:sldId id="277" r:id="rId8"/>
    <p:sldId id="273" r:id="rId9"/>
    <p:sldId id="257" r:id="rId10"/>
    <p:sldId id="259" r:id="rId11"/>
    <p:sldId id="279" r:id="rId12"/>
    <p:sldId id="258" r:id="rId13"/>
    <p:sldId id="278" r:id="rId14"/>
    <p:sldId id="260" r:id="rId15"/>
    <p:sldId id="261" r:id="rId16"/>
    <p:sldId id="264" r:id="rId17"/>
    <p:sldId id="266" r:id="rId18"/>
    <p:sldId id="268" r:id="rId19"/>
    <p:sldId id="269" r:id="rId20"/>
    <p:sldId id="270" r:id="rId21"/>
    <p:sldId id="271" r:id="rId22"/>
    <p:sldId id="272" r:id="rId23"/>
    <p:sldId id="281" r:id="rId24"/>
    <p:sldId id="282" r:id="rId25"/>
    <p:sldId id="276" r:id="rId26"/>
    <p:sldId id="280"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40CCD-9904-29EE-286E-8AA5807CEAA3}" name="Magallanes, Yarentzy" initials="MY" userId="S::yarentzym@tamu.edu::b14954fa-3e6a-41ac-9a52-396e13fe3d4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EB8F1-EB0B-07BF-9728-2E7A78CE2104}" v="1813" dt="2022-12-01T02:58:43.993"/>
    <p1510:client id="{4516D5A1-5CE6-F7EF-8251-1C060D30DA53}" v="487" dt="2022-11-29T22:32:16.759"/>
    <p1510:client id="{5C74783D-E8AB-A17A-0196-74BD3217483F}" v="2" dt="2022-12-01T02:33:49.918"/>
    <p1510:client id="{80FAEA6A-76AF-CFE0-2D30-AA5A8E6C1C81}" v="1559" dt="2022-11-30T05:39:36.979"/>
    <p1510:client id="{8E3CA5CE-F498-9752-DDE3-86F6ED2BB63A}" v="345" dt="2022-11-30T23:03:03.143"/>
    <p1510:client id="{B204FD47-25CE-0C56-52D2-BA8B5B63DD99}" v="450" dt="2022-11-30T06:18:44.968"/>
    <p1510:client id="{BE912D59-3503-D496-D4DC-1A26BCC3949F}" v="173" dt="2022-12-01T07:10:15.929"/>
    <p1510:client id="{FFCEE02B-8477-65AF-EEF8-0F5C9BA319F3}" v="152" dt="2022-11-30T23:01:40.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lanes, Yarentzy" userId="S::yarentzym@tamu.edu::b14954fa-3e6a-41ac-9a52-396e13fe3d4e" providerId="AD" clId="Web-{80FAEA6A-76AF-CFE0-2D30-AA5A8E6C1C81}"/>
    <pc:docChg chg="addSld delSld modSld addMainMaster">
      <pc:chgData name="Magallanes, Yarentzy" userId="S::yarentzym@tamu.edu::b14954fa-3e6a-41ac-9a52-396e13fe3d4e" providerId="AD" clId="Web-{80FAEA6A-76AF-CFE0-2D30-AA5A8E6C1C81}" dt="2022-11-30T05:51:33.001" v="3204"/>
      <pc:docMkLst>
        <pc:docMk/>
      </pc:docMkLst>
      <pc:sldChg chg="del">
        <pc:chgData name="Magallanes, Yarentzy" userId="S::yarentzym@tamu.edu::b14954fa-3e6a-41ac-9a52-396e13fe3d4e" providerId="AD" clId="Web-{80FAEA6A-76AF-CFE0-2D30-AA5A8E6C1C81}" dt="2022-11-30T03:59:44.238" v="1"/>
        <pc:sldMkLst>
          <pc:docMk/>
          <pc:sldMk cId="109857222" sldId="256"/>
        </pc:sldMkLst>
      </pc:sldChg>
      <pc:sldChg chg="add">
        <pc:chgData name="Magallanes, Yarentzy" userId="S::yarentzym@tamu.edu::b14954fa-3e6a-41ac-9a52-396e13fe3d4e" providerId="AD" clId="Web-{80FAEA6A-76AF-CFE0-2D30-AA5A8E6C1C81}" dt="2022-11-30T03:59:42.113" v="0"/>
        <pc:sldMkLst>
          <pc:docMk/>
          <pc:sldMk cId="1453218527" sldId="262"/>
        </pc:sldMkLst>
      </pc:sldChg>
      <pc:sldChg chg="new del">
        <pc:chgData name="Magallanes, Yarentzy" userId="S::yarentzym@tamu.edu::b14954fa-3e6a-41ac-9a52-396e13fe3d4e" providerId="AD" clId="Web-{80FAEA6A-76AF-CFE0-2D30-AA5A8E6C1C81}" dt="2022-11-30T04:00:29.286" v="4"/>
        <pc:sldMkLst>
          <pc:docMk/>
          <pc:sldMk cId="3554277904" sldId="263"/>
        </pc:sldMkLst>
      </pc:sldChg>
      <pc:sldChg chg="addSp delSp modSp add modNotes">
        <pc:chgData name="Magallanes, Yarentzy" userId="S::yarentzym@tamu.edu::b14954fa-3e6a-41ac-9a52-396e13fe3d4e" providerId="AD" clId="Web-{80FAEA6A-76AF-CFE0-2D30-AA5A8E6C1C81}" dt="2022-11-30T05:39:36.979" v="3101" actId="20577"/>
        <pc:sldMkLst>
          <pc:docMk/>
          <pc:sldMk cId="2122956429" sldId="264"/>
        </pc:sldMkLst>
        <pc:spChg chg="mod">
          <ac:chgData name="Magallanes, Yarentzy" userId="S::yarentzym@tamu.edu::b14954fa-3e6a-41ac-9a52-396e13fe3d4e" providerId="AD" clId="Web-{80FAEA6A-76AF-CFE0-2D30-AA5A8E6C1C81}" dt="2022-11-30T05:39:36.979" v="3101" actId="20577"/>
          <ac:spMkLst>
            <pc:docMk/>
            <pc:sldMk cId="2122956429" sldId="264"/>
            <ac:spMk id="2" creationId="{673B157A-00D8-B3B7-94E7-46765FD5C224}"/>
          </ac:spMkLst>
        </pc:spChg>
        <pc:spChg chg="mod">
          <ac:chgData name="Magallanes, Yarentzy" userId="S::yarentzym@tamu.edu::b14954fa-3e6a-41ac-9a52-396e13fe3d4e" providerId="AD" clId="Web-{80FAEA6A-76AF-CFE0-2D30-AA5A8E6C1C81}" dt="2022-11-30T04:21:57.325" v="485" actId="20577"/>
          <ac:spMkLst>
            <pc:docMk/>
            <pc:sldMk cId="2122956429" sldId="264"/>
            <ac:spMk id="3" creationId="{DDACAB9A-37E4-E432-43B3-12C75FF92D34}"/>
          </ac:spMkLst>
        </pc:spChg>
        <pc:picChg chg="add del mod">
          <ac:chgData name="Magallanes, Yarentzy" userId="S::yarentzym@tamu.edu::b14954fa-3e6a-41ac-9a52-396e13fe3d4e" providerId="AD" clId="Web-{80FAEA6A-76AF-CFE0-2D30-AA5A8E6C1C81}" dt="2022-11-30T04:21:33.184" v="479"/>
          <ac:picMkLst>
            <pc:docMk/>
            <pc:sldMk cId="2122956429" sldId="264"/>
            <ac:picMk id="7" creationId="{E65A0889-0631-2691-9D1F-8AF4D5D4BE42}"/>
          </ac:picMkLst>
        </pc:picChg>
        <pc:picChg chg="del">
          <ac:chgData name="Magallanes, Yarentzy" userId="S::yarentzym@tamu.edu::b14954fa-3e6a-41ac-9a52-396e13fe3d4e" providerId="AD" clId="Web-{80FAEA6A-76AF-CFE0-2D30-AA5A8E6C1C81}" dt="2022-11-30T04:02:10.867" v="21"/>
          <ac:picMkLst>
            <pc:docMk/>
            <pc:sldMk cId="2122956429" sldId="264"/>
            <ac:picMk id="10" creationId="{5F99468F-DD30-37B3-DA84-A7203499A4F3}"/>
          </ac:picMkLst>
        </pc:picChg>
        <pc:picChg chg="del">
          <ac:chgData name="Magallanes, Yarentzy" userId="S::yarentzym@tamu.edu::b14954fa-3e6a-41ac-9a52-396e13fe3d4e" providerId="AD" clId="Web-{80FAEA6A-76AF-CFE0-2D30-AA5A8E6C1C81}" dt="2022-11-30T04:02:14.664" v="23"/>
          <ac:picMkLst>
            <pc:docMk/>
            <pc:sldMk cId="2122956429" sldId="264"/>
            <ac:picMk id="12" creationId="{9A2361D2-6D1B-6D9F-D731-5C482466EADA}"/>
          </ac:picMkLst>
        </pc:picChg>
        <pc:picChg chg="del">
          <ac:chgData name="Magallanes, Yarentzy" userId="S::yarentzym@tamu.edu::b14954fa-3e6a-41ac-9a52-396e13fe3d4e" providerId="AD" clId="Web-{80FAEA6A-76AF-CFE0-2D30-AA5A8E6C1C81}" dt="2022-11-30T04:02:12.352" v="22"/>
          <ac:picMkLst>
            <pc:docMk/>
            <pc:sldMk cId="2122956429" sldId="264"/>
            <ac:picMk id="14" creationId="{D09668C6-FFA1-AE88-24B7-3558BB7D8123}"/>
          </ac:picMkLst>
        </pc:picChg>
      </pc:sldChg>
      <pc:sldChg chg="modSp add modNotes">
        <pc:chgData name="Magallanes, Yarentzy" userId="S::yarentzym@tamu.edu::b14954fa-3e6a-41ac-9a52-396e13fe3d4e" providerId="AD" clId="Web-{80FAEA6A-76AF-CFE0-2D30-AA5A8E6C1C81}" dt="2022-11-30T05:37:34.835" v="3098"/>
        <pc:sldMkLst>
          <pc:docMk/>
          <pc:sldMk cId="3515735145" sldId="265"/>
        </pc:sldMkLst>
        <pc:spChg chg="mod">
          <ac:chgData name="Magallanes, Yarentzy" userId="S::yarentzym@tamu.edu::b14954fa-3e6a-41ac-9a52-396e13fe3d4e" providerId="AD" clId="Web-{80FAEA6A-76AF-CFE0-2D30-AA5A8E6C1C81}" dt="2022-11-30T05:37:11.068" v="3091" actId="20577"/>
          <ac:spMkLst>
            <pc:docMk/>
            <pc:sldMk cId="3515735145" sldId="265"/>
            <ac:spMk id="2" creationId="{673B157A-00D8-B3B7-94E7-46765FD5C224}"/>
          </ac:spMkLst>
        </pc:spChg>
        <pc:spChg chg="mod">
          <ac:chgData name="Magallanes, Yarentzy" userId="S::yarentzym@tamu.edu::b14954fa-3e6a-41ac-9a52-396e13fe3d4e" providerId="AD" clId="Web-{80FAEA6A-76AF-CFE0-2D30-AA5A8E6C1C81}" dt="2022-11-30T04:01:56.539" v="19" actId="20577"/>
          <ac:spMkLst>
            <pc:docMk/>
            <pc:sldMk cId="3515735145" sldId="265"/>
            <ac:spMk id="9" creationId="{C4DD0F35-069D-4477-C7BC-A00D1119CEC9}"/>
          </ac:spMkLst>
        </pc:spChg>
      </pc:sldChg>
      <pc:sldChg chg="addSp delSp modSp add replId modNotes">
        <pc:chgData name="Magallanes, Yarentzy" userId="S::yarentzym@tamu.edu::b14954fa-3e6a-41ac-9a52-396e13fe3d4e" providerId="AD" clId="Web-{80FAEA6A-76AF-CFE0-2D30-AA5A8E6C1C81}" dt="2022-11-30T04:24:31.689" v="758"/>
        <pc:sldMkLst>
          <pc:docMk/>
          <pc:sldMk cId="1743029471" sldId="266"/>
        </pc:sldMkLst>
        <pc:spChg chg="mod">
          <ac:chgData name="Magallanes, Yarentzy" userId="S::yarentzym@tamu.edu::b14954fa-3e6a-41ac-9a52-396e13fe3d4e" providerId="AD" clId="Web-{80FAEA6A-76AF-CFE0-2D30-AA5A8E6C1C81}" dt="2022-11-30T04:20:51.729" v="470" actId="14100"/>
          <ac:spMkLst>
            <pc:docMk/>
            <pc:sldMk cId="1743029471" sldId="266"/>
            <ac:spMk id="2" creationId="{673B157A-00D8-B3B7-94E7-46765FD5C224}"/>
          </ac:spMkLst>
        </pc:spChg>
        <pc:spChg chg="add del mod">
          <ac:chgData name="Magallanes, Yarentzy" userId="S::yarentzym@tamu.edu::b14954fa-3e6a-41ac-9a52-396e13fe3d4e" providerId="AD" clId="Web-{80FAEA6A-76AF-CFE0-2D30-AA5A8E6C1C81}" dt="2022-11-30T04:22:24.185" v="490" actId="20577"/>
          <ac:spMkLst>
            <pc:docMk/>
            <pc:sldMk cId="1743029471" sldId="266"/>
            <ac:spMk id="3" creationId="{DDACAB9A-37E4-E432-43B3-12C75FF92D34}"/>
          </ac:spMkLst>
        </pc:spChg>
        <pc:graphicFrameChg chg="add del">
          <ac:chgData name="Magallanes, Yarentzy" userId="S::yarentzym@tamu.edu::b14954fa-3e6a-41ac-9a52-396e13fe3d4e" providerId="AD" clId="Web-{80FAEA6A-76AF-CFE0-2D30-AA5A8E6C1C81}" dt="2022-11-30T04:20:27.432" v="447"/>
          <ac:graphicFrameMkLst>
            <pc:docMk/>
            <pc:sldMk cId="1743029471" sldId="266"/>
            <ac:graphicFrameMk id="9" creationId="{3747311F-5083-1B89-C3CA-00DAEA33001D}"/>
          </ac:graphicFrameMkLst>
        </pc:graphicFrameChg>
        <pc:picChg chg="add mod">
          <ac:chgData name="Magallanes, Yarentzy" userId="S::yarentzym@tamu.edu::b14954fa-3e6a-41ac-9a52-396e13fe3d4e" providerId="AD" clId="Web-{80FAEA6A-76AF-CFE0-2D30-AA5A8E6C1C81}" dt="2022-11-30T04:21:09.761" v="476" actId="1076"/>
          <ac:picMkLst>
            <pc:docMk/>
            <pc:sldMk cId="1743029471" sldId="266"/>
            <ac:picMk id="7" creationId="{975250F8-D038-2402-7FB7-26CE257036F9}"/>
          </ac:picMkLst>
        </pc:picChg>
      </pc:sldChg>
      <pc:sldChg chg="new del">
        <pc:chgData name="Magallanes, Yarentzy" userId="S::yarentzym@tamu.edu::b14954fa-3e6a-41ac-9a52-396e13fe3d4e" providerId="AD" clId="Web-{80FAEA6A-76AF-CFE0-2D30-AA5A8E6C1C81}" dt="2022-11-30T04:22:13.388" v="488"/>
        <pc:sldMkLst>
          <pc:docMk/>
          <pc:sldMk cId="2311295865" sldId="267"/>
        </pc:sldMkLst>
      </pc:sldChg>
      <pc:sldChg chg="addSp delSp modSp add replId modNotes">
        <pc:chgData name="Magallanes, Yarentzy" userId="S::yarentzym@tamu.edu::b14954fa-3e6a-41ac-9a52-396e13fe3d4e" providerId="AD" clId="Web-{80FAEA6A-76AF-CFE0-2D30-AA5A8E6C1C81}" dt="2022-11-30T05:26:18.471" v="2324"/>
        <pc:sldMkLst>
          <pc:docMk/>
          <pc:sldMk cId="2557146931" sldId="268"/>
        </pc:sldMkLst>
        <pc:spChg chg="mod">
          <ac:chgData name="Magallanes, Yarentzy" userId="S::yarentzym@tamu.edu::b14954fa-3e6a-41ac-9a52-396e13fe3d4e" providerId="AD" clId="Web-{80FAEA6A-76AF-CFE0-2D30-AA5A8E6C1C81}" dt="2022-11-30T04:32:25.172" v="1275" actId="20577"/>
          <ac:spMkLst>
            <pc:docMk/>
            <pc:sldMk cId="2557146931" sldId="268"/>
            <ac:spMk id="2" creationId="{673B157A-00D8-B3B7-94E7-46765FD5C224}"/>
          </ac:spMkLst>
        </pc:spChg>
        <pc:spChg chg="mod">
          <ac:chgData name="Magallanes, Yarentzy" userId="S::yarentzym@tamu.edu::b14954fa-3e6a-41ac-9a52-396e13fe3d4e" providerId="AD" clId="Web-{80FAEA6A-76AF-CFE0-2D30-AA5A8E6C1C81}" dt="2022-11-30T04:29:40.151" v="1040" actId="20577"/>
          <ac:spMkLst>
            <pc:docMk/>
            <pc:sldMk cId="2557146931" sldId="268"/>
            <ac:spMk id="3" creationId="{DDACAB9A-37E4-E432-43B3-12C75FF92D34}"/>
          </ac:spMkLst>
        </pc:spChg>
        <pc:picChg chg="del">
          <ac:chgData name="Magallanes, Yarentzy" userId="S::yarentzym@tamu.edu::b14954fa-3e6a-41ac-9a52-396e13fe3d4e" providerId="AD" clId="Web-{80FAEA6A-76AF-CFE0-2D30-AA5A8E6C1C81}" dt="2022-11-30T04:24:35.533" v="760"/>
          <ac:picMkLst>
            <pc:docMk/>
            <pc:sldMk cId="2557146931" sldId="268"/>
            <ac:picMk id="7" creationId="{975250F8-D038-2402-7FB7-26CE257036F9}"/>
          </ac:picMkLst>
        </pc:picChg>
        <pc:picChg chg="add mod modCrop">
          <ac:chgData name="Magallanes, Yarentzy" userId="S::yarentzym@tamu.edu::b14954fa-3e6a-41ac-9a52-396e13fe3d4e" providerId="AD" clId="Web-{80FAEA6A-76AF-CFE0-2D30-AA5A8E6C1C81}" dt="2022-11-30T04:29:25.338" v="1015" actId="1076"/>
          <ac:picMkLst>
            <pc:docMk/>
            <pc:sldMk cId="2557146931" sldId="268"/>
            <ac:picMk id="8" creationId="{287BCDFE-2228-FEFF-A04A-D28C550428A5}"/>
          </ac:picMkLst>
        </pc:picChg>
        <pc:picChg chg="add del mod">
          <ac:chgData name="Magallanes, Yarentzy" userId="S::yarentzym@tamu.edu::b14954fa-3e6a-41ac-9a52-396e13fe3d4e" providerId="AD" clId="Web-{80FAEA6A-76AF-CFE0-2D30-AA5A8E6C1C81}" dt="2022-11-30T04:29:52.245" v="1042"/>
          <ac:picMkLst>
            <pc:docMk/>
            <pc:sldMk cId="2557146931" sldId="268"/>
            <ac:picMk id="9" creationId="{A2DA8751-56F9-3678-FCED-6FE78E5526C2}"/>
          </ac:picMkLst>
        </pc:picChg>
      </pc:sldChg>
      <pc:sldChg chg="addSp delSp modSp add replId modNotes">
        <pc:chgData name="Magallanes, Yarentzy" userId="S::yarentzym@tamu.edu::b14954fa-3e6a-41ac-9a52-396e13fe3d4e" providerId="AD" clId="Web-{80FAEA6A-76AF-CFE0-2D30-AA5A8E6C1C81}" dt="2022-11-30T04:59:39.361" v="1965"/>
        <pc:sldMkLst>
          <pc:docMk/>
          <pc:sldMk cId="1495477488" sldId="269"/>
        </pc:sldMkLst>
        <pc:spChg chg="mod">
          <ac:chgData name="Magallanes, Yarentzy" userId="S::yarentzym@tamu.edu::b14954fa-3e6a-41ac-9a52-396e13fe3d4e" providerId="AD" clId="Web-{80FAEA6A-76AF-CFE0-2D30-AA5A8E6C1C81}" dt="2022-11-30T04:32:32.453" v="1292" actId="20577"/>
          <ac:spMkLst>
            <pc:docMk/>
            <pc:sldMk cId="1495477488" sldId="269"/>
            <ac:spMk id="2" creationId="{673B157A-00D8-B3B7-94E7-46765FD5C224}"/>
          </ac:spMkLst>
        </pc:spChg>
        <pc:spChg chg="del mod">
          <ac:chgData name="Magallanes, Yarentzy" userId="S::yarentzym@tamu.edu::b14954fa-3e6a-41ac-9a52-396e13fe3d4e" providerId="AD" clId="Web-{80FAEA6A-76AF-CFE0-2D30-AA5A8E6C1C81}" dt="2022-11-30T04:52:22.739" v="1463"/>
          <ac:spMkLst>
            <pc:docMk/>
            <pc:sldMk cId="1495477488" sldId="269"/>
            <ac:spMk id="3" creationId="{DDACAB9A-37E4-E432-43B3-12C75FF92D34}"/>
          </ac:spMkLst>
        </pc:spChg>
        <pc:graphicFrameChg chg="add mod modGraphic">
          <ac:chgData name="Magallanes, Yarentzy" userId="S::yarentzym@tamu.edu::b14954fa-3e6a-41ac-9a52-396e13fe3d4e" providerId="AD" clId="Web-{80FAEA6A-76AF-CFE0-2D30-AA5A8E6C1C81}" dt="2022-11-30T04:53:02.756" v="1469"/>
          <ac:graphicFrameMkLst>
            <pc:docMk/>
            <pc:sldMk cId="1495477488" sldId="269"/>
            <ac:graphicFrameMk id="9" creationId="{2D3157E7-428F-9E6B-06D9-D5BAA78E8793}"/>
          </ac:graphicFrameMkLst>
        </pc:graphicFrameChg>
        <pc:graphicFrameChg chg="add del mod">
          <ac:chgData name="Magallanes, Yarentzy" userId="S::yarentzym@tamu.edu::b14954fa-3e6a-41ac-9a52-396e13fe3d4e" providerId="AD" clId="Web-{80FAEA6A-76AF-CFE0-2D30-AA5A8E6C1C81}" dt="2022-11-30T04:44:41.116" v="1369"/>
          <ac:graphicFrameMkLst>
            <pc:docMk/>
            <pc:sldMk cId="1495477488" sldId="269"/>
            <ac:graphicFrameMk id="11" creationId="{8171ADC4-0DD2-C8BB-1C6C-56D6815987E8}"/>
          </ac:graphicFrameMkLst>
        </pc:graphicFrameChg>
        <pc:graphicFrameChg chg="add mod modGraphic">
          <ac:chgData name="Magallanes, Yarentzy" userId="S::yarentzym@tamu.edu::b14954fa-3e6a-41ac-9a52-396e13fe3d4e" providerId="AD" clId="Web-{80FAEA6A-76AF-CFE0-2D30-AA5A8E6C1C81}" dt="2022-11-30T04:55:33.198" v="1681"/>
          <ac:graphicFrameMkLst>
            <pc:docMk/>
            <pc:sldMk cId="1495477488" sldId="269"/>
            <ac:graphicFrameMk id="12" creationId="{2BB31011-16EB-D9EE-7012-DA2796E287B5}"/>
          </ac:graphicFrameMkLst>
        </pc:graphicFrameChg>
        <pc:picChg chg="del">
          <ac:chgData name="Magallanes, Yarentzy" userId="S::yarentzym@tamu.edu::b14954fa-3e6a-41ac-9a52-396e13fe3d4e" providerId="AD" clId="Web-{80FAEA6A-76AF-CFE0-2D30-AA5A8E6C1C81}" dt="2022-11-30T04:43:44.770" v="1353"/>
          <ac:picMkLst>
            <pc:docMk/>
            <pc:sldMk cId="1495477488" sldId="269"/>
            <ac:picMk id="8" creationId="{287BCDFE-2228-FEFF-A04A-D28C550428A5}"/>
          </ac:picMkLst>
        </pc:picChg>
      </pc:sldChg>
      <pc:sldChg chg="delSp modSp add replId modNotes">
        <pc:chgData name="Magallanes, Yarentzy" userId="S::yarentzym@tamu.edu::b14954fa-3e6a-41ac-9a52-396e13fe3d4e" providerId="AD" clId="Web-{80FAEA6A-76AF-CFE0-2D30-AA5A8E6C1C81}" dt="2022-11-30T05:27:18.426" v="2424"/>
        <pc:sldMkLst>
          <pc:docMk/>
          <pc:sldMk cId="3854412148" sldId="270"/>
        </pc:sldMkLst>
        <pc:spChg chg="mod">
          <ac:chgData name="Magallanes, Yarentzy" userId="S::yarentzym@tamu.edu::b14954fa-3e6a-41ac-9a52-396e13fe3d4e" providerId="AD" clId="Web-{80FAEA6A-76AF-CFE0-2D30-AA5A8E6C1C81}" dt="2022-11-30T05:16:31.064" v="1971" actId="20577"/>
          <ac:spMkLst>
            <pc:docMk/>
            <pc:sldMk cId="3854412148" sldId="270"/>
            <ac:spMk id="2" creationId="{673B157A-00D8-B3B7-94E7-46765FD5C224}"/>
          </ac:spMkLst>
        </pc:spChg>
        <pc:spChg chg="mod">
          <ac:chgData name="Magallanes, Yarentzy" userId="S::yarentzym@tamu.edu::b14954fa-3e6a-41ac-9a52-396e13fe3d4e" providerId="AD" clId="Web-{80FAEA6A-76AF-CFE0-2D30-AA5A8E6C1C81}" dt="2022-11-30T05:19:19.147" v="2041" actId="20577"/>
          <ac:spMkLst>
            <pc:docMk/>
            <pc:sldMk cId="3854412148" sldId="270"/>
            <ac:spMk id="3" creationId="{DDACAB9A-37E4-E432-43B3-12C75FF92D34}"/>
          </ac:spMkLst>
        </pc:spChg>
        <pc:picChg chg="del">
          <ac:chgData name="Magallanes, Yarentzy" userId="S::yarentzym@tamu.edu::b14954fa-3e6a-41ac-9a52-396e13fe3d4e" providerId="AD" clId="Web-{80FAEA6A-76AF-CFE0-2D30-AA5A8E6C1C81}" dt="2022-11-30T05:16:37.704" v="1973"/>
          <ac:picMkLst>
            <pc:docMk/>
            <pc:sldMk cId="3854412148" sldId="270"/>
            <ac:picMk id="8" creationId="{287BCDFE-2228-FEFF-A04A-D28C550428A5}"/>
          </ac:picMkLst>
        </pc:picChg>
      </pc:sldChg>
      <pc:sldChg chg="addSp delSp modSp add replId modNotes">
        <pc:chgData name="Magallanes, Yarentzy" userId="S::yarentzym@tamu.edu::b14954fa-3e6a-41ac-9a52-396e13fe3d4e" providerId="AD" clId="Web-{80FAEA6A-76AF-CFE0-2D30-AA5A8E6C1C81}" dt="2022-11-30T05:36:23.020" v="3081"/>
        <pc:sldMkLst>
          <pc:docMk/>
          <pc:sldMk cId="2151640996" sldId="271"/>
        </pc:sldMkLst>
        <pc:spChg chg="mod">
          <ac:chgData name="Magallanes, Yarentzy" userId="S::yarentzym@tamu.edu::b14954fa-3e6a-41ac-9a52-396e13fe3d4e" providerId="AD" clId="Web-{80FAEA6A-76AF-CFE0-2D30-AA5A8E6C1C81}" dt="2022-11-30T05:19:33.413" v="2056" actId="20577"/>
          <ac:spMkLst>
            <pc:docMk/>
            <pc:sldMk cId="2151640996" sldId="271"/>
            <ac:spMk id="2" creationId="{673B157A-00D8-B3B7-94E7-46765FD5C224}"/>
          </ac:spMkLst>
        </pc:spChg>
        <pc:spChg chg="mod">
          <ac:chgData name="Magallanes, Yarentzy" userId="S::yarentzym@tamu.edu::b14954fa-3e6a-41ac-9a52-396e13fe3d4e" providerId="AD" clId="Web-{80FAEA6A-76AF-CFE0-2D30-AA5A8E6C1C81}" dt="2022-11-30T05:35:43.660" v="3062" actId="20577"/>
          <ac:spMkLst>
            <pc:docMk/>
            <pc:sldMk cId="2151640996" sldId="271"/>
            <ac:spMk id="3" creationId="{DDACAB9A-37E4-E432-43B3-12C75FF92D34}"/>
          </ac:spMkLst>
        </pc:spChg>
        <pc:picChg chg="add mod">
          <ac:chgData name="Magallanes, Yarentzy" userId="S::yarentzym@tamu.edu::b14954fa-3e6a-41ac-9a52-396e13fe3d4e" providerId="AD" clId="Web-{80FAEA6A-76AF-CFE0-2D30-AA5A8E6C1C81}" dt="2022-11-30T05:22:53.793" v="2257" actId="1076"/>
          <ac:picMkLst>
            <pc:docMk/>
            <pc:sldMk cId="2151640996" sldId="271"/>
            <ac:picMk id="7" creationId="{AF4C045A-9A7A-C4B1-89E6-FA381D95E958}"/>
          </ac:picMkLst>
        </pc:picChg>
        <pc:picChg chg="add mod ord modCrop">
          <ac:chgData name="Magallanes, Yarentzy" userId="S::yarentzym@tamu.edu::b14954fa-3e6a-41ac-9a52-396e13fe3d4e" providerId="AD" clId="Web-{80FAEA6A-76AF-CFE0-2D30-AA5A8E6C1C81}" dt="2022-11-30T05:22:53.809" v="2260" actId="1076"/>
          <ac:picMkLst>
            <pc:docMk/>
            <pc:sldMk cId="2151640996" sldId="271"/>
            <ac:picMk id="10" creationId="{DE76F846-76A6-4A6A-B13C-5233D33B0995}"/>
          </ac:picMkLst>
        </pc:picChg>
        <pc:picChg chg="add del">
          <ac:chgData name="Magallanes, Yarentzy" userId="S::yarentzym@tamu.edu::b14954fa-3e6a-41ac-9a52-396e13fe3d4e" providerId="AD" clId="Web-{80FAEA6A-76AF-CFE0-2D30-AA5A8E6C1C81}" dt="2022-11-30T05:22:57.059" v="2268"/>
          <ac:picMkLst>
            <pc:docMk/>
            <pc:sldMk cId="2151640996" sldId="271"/>
            <ac:picMk id="11" creationId="{080D1071-00D0-1B43-4779-41B2215A41B9}"/>
          </ac:picMkLst>
        </pc:picChg>
        <pc:picChg chg="add del">
          <ac:chgData name="Magallanes, Yarentzy" userId="S::yarentzym@tamu.edu::b14954fa-3e6a-41ac-9a52-396e13fe3d4e" providerId="AD" clId="Web-{80FAEA6A-76AF-CFE0-2D30-AA5A8E6C1C81}" dt="2022-11-30T05:22:57.059" v="2267"/>
          <ac:picMkLst>
            <pc:docMk/>
            <pc:sldMk cId="2151640996" sldId="271"/>
            <ac:picMk id="12" creationId="{3E78AC91-A741-0ACA-190A-BEA0F0E0AD6D}"/>
          </ac:picMkLst>
        </pc:picChg>
        <pc:cxnChg chg="add mod">
          <ac:chgData name="Magallanes, Yarentzy" userId="S::yarentzym@tamu.edu::b14954fa-3e6a-41ac-9a52-396e13fe3d4e" providerId="AD" clId="Web-{80FAEA6A-76AF-CFE0-2D30-AA5A8E6C1C81}" dt="2022-11-30T05:22:53.793" v="2258" actId="1076"/>
          <ac:cxnSpMkLst>
            <pc:docMk/>
            <pc:sldMk cId="2151640996" sldId="271"/>
            <ac:cxnSpMk id="8" creationId="{4FE02F06-FDEA-1BE0-E485-F0D27B01C8B2}"/>
          </ac:cxnSpMkLst>
        </pc:cxnChg>
        <pc:cxnChg chg="add mod">
          <ac:chgData name="Magallanes, Yarentzy" userId="S::yarentzym@tamu.edu::b14954fa-3e6a-41ac-9a52-396e13fe3d4e" providerId="AD" clId="Web-{80FAEA6A-76AF-CFE0-2D30-AA5A8E6C1C81}" dt="2022-11-30T05:22:53.793" v="2259" actId="1076"/>
          <ac:cxnSpMkLst>
            <pc:docMk/>
            <pc:sldMk cId="2151640996" sldId="271"/>
            <ac:cxnSpMk id="9" creationId="{B3C0438D-664C-2AA8-FD04-52C062FD0D5F}"/>
          </ac:cxnSpMkLst>
        </pc:cxnChg>
        <pc:cxnChg chg="add del mod">
          <ac:chgData name="Magallanes, Yarentzy" userId="S::yarentzym@tamu.edu::b14954fa-3e6a-41ac-9a52-396e13fe3d4e" providerId="AD" clId="Web-{80FAEA6A-76AF-CFE0-2D30-AA5A8E6C1C81}" dt="2022-11-30T05:22:57.059" v="2266"/>
          <ac:cxnSpMkLst>
            <pc:docMk/>
            <pc:sldMk cId="2151640996" sldId="271"/>
            <ac:cxnSpMk id="13" creationId="{1FB981C6-1244-F97B-F83D-8B42A019D070}"/>
          </ac:cxnSpMkLst>
        </pc:cxnChg>
        <pc:cxnChg chg="add del mod">
          <ac:chgData name="Magallanes, Yarentzy" userId="S::yarentzym@tamu.edu::b14954fa-3e6a-41ac-9a52-396e13fe3d4e" providerId="AD" clId="Web-{80FAEA6A-76AF-CFE0-2D30-AA5A8E6C1C81}" dt="2022-11-30T05:22:57.059" v="2265"/>
          <ac:cxnSpMkLst>
            <pc:docMk/>
            <pc:sldMk cId="2151640996" sldId="271"/>
            <ac:cxnSpMk id="14" creationId="{77E97CD1-7BE3-EE5F-6627-E9D7F460A642}"/>
          </ac:cxnSpMkLst>
        </pc:cxnChg>
      </pc:sldChg>
      <pc:sldChg chg="addSp delSp modSp add replId modNotes">
        <pc:chgData name="Magallanes, Yarentzy" userId="S::yarentzym@tamu.edu::b14954fa-3e6a-41ac-9a52-396e13fe3d4e" providerId="AD" clId="Web-{80FAEA6A-76AF-CFE0-2D30-AA5A8E6C1C81}" dt="2022-11-30T05:51:33.001" v="3204"/>
        <pc:sldMkLst>
          <pc:docMk/>
          <pc:sldMk cId="3675507921" sldId="272"/>
        </pc:sldMkLst>
        <pc:spChg chg="mod">
          <ac:chgData name="Magallanes, Yarentzy" userId="S::yarentzym@tamu.edu::b14954fa-3e6a-41ac-9a52-396e13fe3d4e" providerId="AD" clId="Web-{80FAEA6A-76AF-CFE0-2D30-AA5A8E6C1C81}" dt="2022-11-30T05:23:26.544" v="2301" actId="1076"/>
          <ac:spMkLst>
            <pc:docMk/>
            <pc:sldMk cId="3675507921" sldId="272"/>
            <ac:spMk id="2" creationId="{673B157A-00D8-B3B7-94E7-46765FD5C224}"/>
          </ac:spMkLst>
        </pc:spChg>
        <pc:spChg chg="mod">
          <ac:chgData name="Magallanes, Yarentzy" userId="S::yarentzym@tamu.edu::b14954fa-3e6a-41ac-9a52-396e13fe3d4e" providerId="AD" clId="Web-{80FAEA6A-76AF-CFE0-2D30-AA5A8E6C1C81}" dt="2022-11-30T05:36:03.019" v="3078" actId="20577"/>
          <ac:spMkLst>
            <pc:docMk/>
            <pc:sldMk cId="3675507921" sldId="272"/>
            <ac:spMk id="3" creationId="{DDACAB9A-37E4-E432-43B3-12C75FF92D34}"/>
          </ac:spMkLst>
        </pc:spChg>
        <pc:picChg chg="del">
          <ac:chgData name="Magallanes, Yarentzy" userId="S::yarentzym@tamu.edu::b14954fa-3e6a-41ac-9a52-396e13fe3d4e" providerId="AD" clId="Web-{80FAEA6A-76AF-CFE0-2D30-AA5A8E6C1C81}" dt="2022-11-30T05:23:30.201" v="2304"/>
          <ac:picMkLst>
            <pc:docMk/>
            <pc:sldMk cId="3675507921" sldId="272"/>
            <ac:picMk id="7" creationId="{AF4C045A-9A7A-C4B1-89E6-FA381D95E958}"/>
          </ac:picMkLst>
        </pc:picChg>
        <pc:picChg chg="del">
          <ac:chgData name="Magallanes, Yarentzy" userId="S::yarentzym@tamu.edu::b14954fa-3e6a-41ac-9a52-396e13fe3d4e" providerId="AD" clId="Web-{80FAEA6A-76AF-CFE0-2D30-AA5A8E6C1C81}" dt="2022-11-30T05:23:32.216" v="2305"/>
          <ac:picMkLst>
            <pc:docMk/>
            <pc:sldMk cId="3675507921" sldId="272"/>
            <ac:picMk id="10" creationId="{DE76F846-76A6-4A6A-B13C-5233D33B0995}"/>
          </ac:picMkLst>
        </pc:picChg>
        <pc:picChg chg="add mod modCrop">
          <ac:chgData name="Magallanes, Yarentzy" userId="S::yarentzym@tamu.edu::b14954fa-3e6a-41ac-9a52-396e13fe3d4e" providerId="AD" clId="Web-{80FAEA6A-76AF-CFE0-2D30-AA5A8E6C1C81}" dt="2022-11-30T05:24:56.734" v="2314" actId="1076"/>
          <ac:picMkLst>
            <pc:docMk/>
            <pc:sldMk cId="3675507921" sldId="272"/>
            <ac:picMk id="11" creationId="{135E6DA5-39BB-3FF8-1C9A-A2BA2DAE2627}"/>
          </ac:picMkLst>
        </pc:picChg>
        <pc:cxnChg chg="del">
          <ac:chgData name="Magallanes, Yarentzy" userId="S::yarentzym@tamu.edu::b14954fa-3e6a-41ac-9a52-396e13fe3d4e" providerId="AD" clId="Web-{80FAEA6A-76AF-CFE0-2D30-AA5A8E6C1C81}" dt="2022-11-30T05:23:30.201" v="2303"/>
          <ac:cxnSpMkLst>
            <pc:docMk/>
            <pc:sldMk cId="3675507921" sldId="272"/>
            <ac:cxnSpMk id="8" creationId="{4FE02F06-FDEA-1BE0-E485-F0D27B01C8B2}"/>
          </ac:cxnSpMkLst>
        </pc:cxnChg>
        <pc:cxnChg chg="del">
          <ac:chgData name="Magallanes, Yarentzy" userId="S::yarentzym@tamu.edu::b14954fa-3e6a-41ac-9a52-396e13fe3d4e" providerId="AD" clId="Web-{80FAEA6A-76AF-CFE0-2D30-AA5A8E6C1C81}" dt="2022-11-30T05:23:30.201" v="2302"/>
          <ac:cxnSpMkLst>
            <pc:docMk/>
            <pc:sldMk cId="3675507921" sldId="272"/>
            <ac:cxnSpMk id="9" creationId="{B3C0438D-664C-2AA8-FD04-52C062FD0D5F}"/>
          </ac:cxnSpMkLst>
        </pc:cxnChg>
      </pc:sldChg>
      <pc:sldMasterChg chg="add addSldLayout">
        <pc:chgData name="Magallanes, Yarentzy" userId="S::yarentzym@tamu.edu::b14954fa-3e6a-41ac-9a52-396e13fe3d4e" providerId="AD" clId="Web-{80FAEA6A-76AF-CFE0-2D30-AA5A8E6C1C81}" dt="2022-11-30T03:59:42.113" v="0"/>
        <pc:sldMasterMkLst>
          <pc:docMk/>
          <pc:sldMasterMk cId="319104520" sldId="2147483648"/>
        </pc:sldMasterMkLst>
        <pc:sldLayoutChg chg="add">
          <pc:chgData name="Magallanes, Yarentzy" userId="S::yarentzym@tamu.edu::b14954fa-3e6a-41ac-9a52-396e13fe3d4e" providerId="AD" clId="Web-{80FAEA6A-76AF-CFE0-2D30-AA5A8E6C1C81}" dt="2022-11-30T03:59:42.113" v="0"/>
          <pc:sldLayoutMkLst>
            <pc:docMk/>
            <pc:sldMasterMk cId="319104520" sldId="2147483648"/>
            <pc:sldLayoutMk cId="1758770974" sldId="2147483649"/>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3577100291" sldId="2147483650"/>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2950411182" sldId="2147483651"/>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4286537763" sldId="2147483652"/>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520530701" sldId="2147483653"/>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775340787" sldId="2147483654"/>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505999440" sldId="2147483655"/>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439128791" sldId="2147483656"/>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3833240249" sldId="2147483657"/>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936036080" sldId="2147483658"/>
          </pc:sldLayoutMkLst>
        </pc:sldLayoutChg>
        <pc:sldLayoutChg chg="add">
          <pc:chgData name="Magallanes, Yarentzy" userId="S::yarentzym@tamu.edu::b14954fa-3e6a-41ac-9a52-396e13fe3d4e" providerId="AD" clId="Web-{80FAEA6A-76AF-CFE0-2D30-AA5A8E6C1C81}" dt="2022-11-30T03:59:42.113" v="0"/>
          <pc:sldLayoutMkLst>
            <pc:docMk/>
            <pc:sldMasterMk cId="319104520" sldId="2147483648"/>
            <pc:sldLayoutMk cId="319113778" sldId="2147483659"/>
          </pc:sldLayoutMkLst>
        </pc:sldLayoutChg>
      </pc:sldMasterChg>
    </pc:docChg>
  </pc:docChgLst>
  <pc:docChgLst>
    <pc:chgData name="Franklin, Grant" userId="S::grantdfranklin@tamu.edu::5abe4091-dd5f-473a-9aa3-6bf6dd197779" providerId="AD" clId="Web-{B204FD47-25CE-0C56-52D2-BA8B5B63DD99}"/>
    <pc:docChg chg="addSld modSld sldOrd">
      <pc:chgData name="Franklin, Grant" userId="S::grantdfranklin@tamu.edu::5abe4091-dd5f-473a-9aa3-6bf6dd197779" providerId="AD" clId="Web-{B204FD47-25CE-0C56-52D2-BA8B5B63DD99}" dt="2022-11-30T06:18:44.968" v="373" actId="20577"/>
      <pc:docMkLst>
        <pc:docMk/>
      </pc:docMkLst>
      <pc:sldChg chg="addSp delSp modSp">
        <pc:chgData name="Franklin, Grant" userId="S::grantdfranklin@tamu.edu::5abe4091-dd5f-473a-9aa3-6bf6dd197779" providerId="AD" clId="Web-{B204FD47-25CE-0C56-52D2-BA8B5B63DD99}" dt="2022-11-30T05:11:49.233" v="91" actId="20577"/>
        <pc:sldMkLst>
          <pc:docMk/>
          <pc:sldMk cId="3963766650" sldId="257"/>
        </pc:sldMkLst>
        <pc:spChg chg="mod">
          <ac:chgData name="Franklin, Grant" userId="S::grantdfranklin@tamu.edu::5abe4091-dd5f-473a-9aa3-6bf6dd197779" providerId="AD" clId="Web-{B204FD47-25CE-0C56-52D2-BA8B5B63DD99}" dt="2022-11-30T05:11:49.233" v="91" actId="20577"/>
          <ac:spMkLst>
            <pc:docMk/>
            <pc:sldMk cId="3963766650" sldId="257"/>
            <ac:spMk id="3" creationId="{6B5C1CDE-4C5E-BB64-0369-B05E66EB7C07}"/>
          </ac:spMkLst>
        </pc:spChg>
        <pc:spChg chg="mod">
          <ac:chgData name="Franklin, Grant" userId="S::grantdfranklin@tamu.edu::5abe4091-dd5f-473a-9aa3-6bf6dd197779" providerId="AD" clId="Web-{B204FD47-25CE-0C56-52D2-BA8B5B63DD99}" dt="2022-11-30T04:46:31.361" v="85" actId="1076"/>
          <ac:spMkLst>
            <pc:docMk/>
            <pc:sldMk cId="3963766650" sldId="257"/>
            <ac:spMk id="6" creationId="{ADB3BAB3-A089-2564-687D-23B2A4E0DB9A}"/>
          </ac:spMkLst>
        </pc:spChg>
        <pc:picChg chg="mod">
          <ac:chgData name="Franklin, Grant" userId="S::grantdfranklin@tamu.edu::5abe4091-dd5f-473a-9aa3-6bf6dd197779" providerId="AD" clId="Web-{B204FD47-25CE-0C56-52D2-BA8B5B63DD99}" dt="2022-11-30T04:46:27.627" v="84" actId="1076"/>
          <ac:picMkLst>
            <pc:docMk/>
            <pc:sldMk cId="3963766650" sldId="257"/>
            <ac:picMk id="4" creationId="{676EF0A8-32F2-0041-2B7D-E813683630FE}"/>
          </ac:picMkLst>
        </pc:picChg>
        <pc:picChg chg="del">
          <ac:chgData name="Franklin, Grant" userId="S::grantdfranklin@tamu.edu::5abe4091-dd5f-473a-9aa3-6bf6dd197779" providerId="AD" clId="Web-{B204FD47-25CE-0C56-52D2-BA8B5B63DD99}" dt="2022-11-30T04:41:56.758" v="7"/>
          <ac:picMkLst>
            <pc:docMk/>
            <pc:sldMk cId="3963766650" sldId="257"/>
            <ac:picMk id="5" creationId="{4C457F82-DDC6-4FEB-C47F-3CB0177F336F}"/>
          </ac:picMkLst>
        </pc:picChg>
        <pc:picChg chg="mod">
          <ac:chgData name="Franklin, Grant" userId="S::grantdfranklin@tamu.edu::5abe4091-dd5f-473a-9aa3-6bf6dd197779" providerId="AD" clId="Web-{B204FD47-25CE-0C56-52D2-BA8B5B63DD99}" dt="2022-11-30T04:46:17.486" v="80" actId="1076"/>
          <ac:picMkLst>
            <pc:docMk/>
            <pc:sldMk cId="3963766650" sldId="257"/>
            <ac:picMk id="7" creationId="{D39D7A6F-62BB-256A-FA70-440D877A66E9}"/>
          </ac:picMkLst>
        </pc:picChg>
        <pc:picChg chg="add mod">
          <ac:chgData name="Franklin, Grant" userId="S::grantdfranklin@tamu.edu::5abe4091-dd5f-473a-9aa3-6bf6dd197779" providerId="AD" clId="Web-{B204FD47-25CE-0C56-52D2-BA8B5B63DD99}" dt="2022-11-30T04:46:12.751" v="77" actId="14100"/>
          <ac:picMkLst>
            <pc:docMk/>
            <pc:sldMk cId="3963766650" sldId="257"/>
            <ac:picMk id="8" creationId="{F70157E6-8BD9-FA93-94A9-D5C498B63E03}"/>
          </ac:picMkLst>
        </pc:picChg>
      </pc:sldChg>
      <pc:sldChg chg="modSp">
        <pc:chgData name="Franklin, Grant" userId="S::grantdfranklin@tamu.edu::5abe4091-dd5f-473a-9aa3-6bf6dd197779" providerId="AD" clId="Web-{B204FD47-25CE-0C56-52D2-BA8B5B63DD99}" dt="2022-11-30T05:30:50.461" v="116" actId="1076"/>
        <pc:sldMkLst>
          <pc:docMk/>
          <pc:sldMk cId="681020465" sldId="258"/>
        </pc:sldMkLst>
        <pc:spChg chg="mod">
          <ac:chgData name="Franklin, Grant" userId="S::grantdfranklin@tamu.edu::5abe4091-dd5f-473a-9aa3-6bf6dd197779" providerId="AD" clId="Web-{B204FD47-25CE-0C56-52D2-BA8B5B63DD99}" dt="2022-11-30T05:15:58.695" v="97" actId="20577"/>
          <ac:spMkLst>
            <pc:docMk/>
            <pc:sldMk cId="681020465" sldId="258"/>
            <ac:spMk id="3" creationId="{6B5C1CDE-4C5E-BB64-0369-B05E66EB7C07}"/>
          </ac:spMkLst>
        </pc:spChg>
        <pc:picChg chg="mod">
          <ac:chgData name="Franklin, Grant" userId="S::grantdfranklin@tamu.edu::5abe4091-dd5f-473a-9aa3-6bf6dd197779" providerId="AD" clId="Web-{B204FD47-25CE-0C56-52D2-BA8B5B63DD99}" dt="2022-11-30T05:20:48.971" v="114" actId="1076"/>
          <ac:picMkLst>
            <pc:docMk/>
            <pc:sldMk cId="681020465" sldId="258"/>
            <ac:picMk id="7" creationId="{D179D00C-E1A0-4931-9774-A16FDDD5A3A8}"/>
          </ac:picMkLst>
        </pc:picChg>
        <pc:picChg chg="mod">
          <ac:chgData name="Franklin, Grant" userId="S::grantdfranklin@tamu.edu::5abe4091-dd5f-473a-9aa3-6bf6dd197779" providerId="AD" clId="Web-{B204FD47-25CE-0C56-52D2-BA8B5B63DD99}" dt="2022-11-30T05:30:50.461" v="116" actId="1076"/>
          <ac:picMkLst>
            <pc:docMk/>
            <pc:sldMk cId="681020465" sldId="258"/>
            <ac:picMk id="8" creationId="{D574750B-CEBF-A5B4-EA85-FD0DB6187AAA}"/>
          </ac:picMkLst>
        </pc:picChg>
      </pc:sldChg>
      <pc:sldChg chg="modSp">
        <pc:chgData name="Franklin, Grant" userId="S::grantdfranklin@tamu.edu::5abe4091-dd5f-473a-9aa3-6bf6dd197779" providerId="AD" clId="Web-{B204FD47-25CE-0C56-52D2-BA8B5B63DD99}" dt="2022-11-30T05:11:56.405" v="95" actId="20577"/>
        <pc:sldMkLst>
          <pc:docMk/>
          <pc:sldMk cId="4250335242" sldId="259"/>
        </pc:sldMkLst>
        <pc:spChg chg="mod">
          <ac:chgData name="Franklin, Grant" userId="S::grantdfranklin@tamu.edu::5abe4091-dd5f-473a-9aa3-6bf6dd197779" providerId="AD" clId="Web-{B204FD47-25CE-0C56-52D2-BA8B5B63DD99}" dt="2022-11-30T05:11:56.405" v="95" actId="20577"/>
          <ac:spMkLst>
            <pc:docMk/>
            <pc:sldMk cId="4250335242" sldId="259"/>
            <ac:spMk id="3" creationId="{6B5C1CDE-4C5E-BB64-0369-B05E66EB7C07}"/>
          </ac:spMkLst>
        </pc:spChg>
      </pc:sldChg>
      <pc:sldChg chg="modSp">
        <pc:chgData name="Franklin, Grant" userId="S::grantdfranklin@tamu.edu::5abe4091-dd5f-473a-9aa3-6bf6dd197779" providerId="AD" clId="Web-{B204FD47-25CE-0C56-52D2-BA8B5B63DD99}" dt="2022-11-30T05:20:36.158" v="113" actId="1076"/>
        <pc:sldMkLst>
          <pc:docMk/>
          <pc:sldMk cId="338810261" sldId="260"/>
        </pc:sldMkLst>
        <pc:spChg chg="mod">
          <ac:chgData name="Franklin, Grant" userId="S::grantdfranklin@tamu.edu::5abe4091-dd5f-473a-9aa3-6bf6dd197779" providerId="AD" clId="Web-{B204FD47-25CE-0C56-52D2-BA8B5B63DD99}" dt="2022-11-30T05:16:04.336" v="111" actId="20577"/>
          <ac:spMkLst>
            <pc:docMk/>
            <pc:sldMk cId="338810261" sldId="260"/>
            <ac:spMk id="3" creationId="{6B5C1CDE-4C5E-BB64-0369-B05E66EB7C07}"/>
          </ac:spMkLst>
        </pc:spChg>
        <pc:graphicFrameChg chg="mod">
          <ac:chgData name="Franklin, Grant" userId="S::grantdfranklin@tamu.edu::5abe4091-dd5f-473a-9aa3-6bf6dd197779" providerId="AD" clId="Web-{B204FD47-25CE-0C56-52D2-BA8B5B63DD99}" dt="2022-11-30T05:20:36.158" v="113" actId="1076"/>
          <ac:graphicFrameMkLst>
            <pc:docMk/>
            <pc:sldMk cId="338810261" sldId="260"/>
            <ac:graphicFrameMk id="4" creationId="{D6468B7E-CA81-7003-0A35-A66ECBFF3869}"/>
          </ac:graphicFrameMkLst>
        </pc:graphicFrameChg>
        <pc:picChg chg="mod">
          <ac:chgData name="Franklin, Grant" userId="S::grantdfranklin@tamu.edu::5abe4091-dd5f-473a-9aa3-6bf6dd197779" providerId="AD" clId="Web-{B204FD47-25CE-0C56-52D2-BA8B5B63DD99}" dt="2022-11-30T05:20:33.096" v="112" actId="1076"/>
          <ac:picMkLst>
            <pc:docMk/>
            <pc:sldMk cId="338810261" sldId="260"/>
            <ac:picMk id="5" creationId="{869415D9-0B7D-4926-F413-2425F716E7AC}"/>
          </ac:picMkLst>
        </pc:picChg>
      </pc:sldChg>
      <pc:sldChg chg="modSp">
        <pc:chgData name="Franklin, Grant" userId="S::grantdfranklin@tamu.edu::5abe4091-dd5f-473a-9aa3-6bf6dd197779" providerId="AD" clId="Web-{B204FD47-25CE-0C56-52D2-BA8B5B63DD99}" dt="2022-11-30T04:36:09.870" v="4" actId="20577"/>
        <pc:sldMkLst>
          <pc:docMk/>
          <pc:sldMk cId="1453218527" sldId="262"/>
        </pc:sldMkLst>
        <pc:spChg chg="mod">
          <ac:chgData name="Franklin, Grant" userId="S::grantdfranklin@tamu.edu::5abe4091-dd5f-473a-9aa3-6bf6dd197779" providerId="AD" clId="Web-{B204FD47-25CE-0C56-52D2-BA8B5B63DD99}" dt="2022-11-30T04:36:09.870" v="4" actId="20577"/>
          <ac:spMkLst>
            <pc:docMk/>
            <pc:sldMk cId="1453218527" sldId="262"/>
            <ac:spMk id="11" creationId="{651375B5-4824-2622-7037-B55675DCF1AC}"/>
          </ac:spMkLst>
        </pc:spChg>
      </pc:sldChg>
      <pc:sldChg chg="modSp new ord">
        <pc:chgData name="Franklin, Grant" userId="S::grantdfranklin@tamu.edu::5abe4091-dd5f-473a-9aa3-6bf6dd197779" providerId="AD" clId="Web-{B204FD47-25CE-0C56-52D2-BA8B5B63DD99}" dt="2022-11-30T06:18:44.968" v="373" actId="20577"/>
        <pc:sldMkLst>
          <pc:docMk/>
          <pc:sldMk cId="1920768119" sldId="273"/>
        </pc:sldMkLst>
        <pc:spChg chg="mod">
          <ac:chgData name="Franklin, Grant" userId="S::grantdfranklin@tamu.edu::5abe4091-dd5f-473a-9aa3-6bf6dd197779" providerId="AD" clId="Web-{B204FD47-25CE-0C56-52D2-BA8B5B63DD99}" dt="2022-11-30T05:38:50.244" v="137" actId="20577"/>
          <ac:spMkLst>
            <pc:docMk/>
            <pc:sldMk cId="1920768119" sldId="273"/>
            <ac:spMk id="2" creationId="{263F7360-4BD2-4A98-C7A4-2E4FF2B33FEE}"/>
          </ac:spMkLst>
        </pc:spChg>
        <pc:spChg chg="mod">
          <ac:chgData name="Franklin, Grant" userId="S::grantdfranklin@tamu.edu::5abe4091-dd5f-473a-9aa3-6bf6dd197779" providerId="AD" clId="Web-{B204FD47-25CE-0C56-52D2-BA8B5B63DD99}" dt="2022-11-30T06:18:44.968" v="373" actId="20577"/>
          <ac:spMkLst>
            <pc:docMk/>
            <pc:sldMk cId="1920768119" sldId="273"/>
            <ac:spMk id="3" creationId="{D381F181-24E0-D14F-EA1A-D83C860EC3EA}"/>
          </ac:spMkLst>
        </pc:spChg>
      </pc:sldChg>
    </pc:docChg>
  </pc:docChgLst>
  <pc:docChgLst>
    <pc:chgData name="Magallanes, Yarentzy" userId="S::yarentzym@tamu.edu::b14954fa-3e6a-41ac-9a52-396e13fe3d4e" providerId="AD" clId="Web-{FFCEE02B-8477-65AF-EEF8-0F5C9BA319F3}"/>
    <pc:docChg chg="mod addSld delSld modSld">
      <pc:chgData name="Magallanes, Yarentzy" userId="S::yarentzym@tamu.edu::b14954fa-3e6a-41ac-9a52-396e13fe3d4e" providerId="AD" clId="Web-{FFCEE02B-8477-65AF-EEF8-0F5C9BA319F3}" dt="2022-11-30T23:04:31.881" v="473"/>
      <pc:docMkLst>
        <pc:docMk/>
      </pc:docMkLst>
      <pc:sldChg chg="modSp addCm">
        <pc:chgData name="Magallanes, Yarentzy" userId="S::yarentzym@tamu.edu::b14954fa-3e6a-41ac-9a52-396e13fe3d4e" providerId="AD" clId="Web-{FFCEE02B-8477-65AF-EEF8-0F5C9BA319F3}" dt="2022-11-30T22:53:25.311" v="234" actId="20577"/>
        <pc:sldMkLst>
          <pc:docMk/>
          <pc:sldMk cId="3963766650" sldId="257"/>
        </pc:sldMkLst>
        <pc:spChg chg="mod">
          <ac:chgData name="Magallanes, Yarentzy" userId="S::yarentzym@tamu.edu::b14954fa-3e6a-41ac-9a52-396e13fe3d4e" providerId="AD" clId="Web-{FFCEE02B-8477-65AF-EEF8-0F5C9BA319F3}" dt="2022-11-30T22:53:25.311" v="234" actId="20577"/>
          <ac:spMkLst>
            <pc:docMk/>
            <pc:sldMk cId="3963766650" sldId="257"/>
            <ac:spMk id="2" creationId="{9DE9F05E-C8E5-FC32-8DC1-BD575A9E9DA0}"/>
          </ac:spMkLst>
        </pc:spChg>
      </pc:sldChg>
      <pc:sldChg chg="delSp modSp modNotes">
        <pc:chgData name="Magallanes, Yarentzy" userId="S::yarentzym@tamu.edu::b14954fa-3e6a-41ac-9a52-396e13fe3d4e" providerId="AD" clId="Web-{FFCEE02B-8477-65AF-EEF8-0F5C9BA319F3}" dt="2022-11-30T22:52:36.434" v="228" actId="1076"/>
        <pc:sldMkLst>
          <pc:docMk/>
          <pc:sldMk cId="681020465" sldId="258"/>
        </pc:sldMkLst>
        <pc:spChg chg="mod">
          <ac:chgData name="Magallanes, Yarentzy" userId="S::yarentzym@tamu.edu::b14954fa-3e6a-41ac-9a52-396e13fe3d4e" providerId="AD" clId="Web-{FFCEE02B-8477-65AF-EEF8-0F5C9BA319F3}" dt="2022-11-30T22:52:23.418" v="221" actId="20577"/>
          <ac:spMkLst>
            <pc:docMk/>
            <pc:sldMk cId="681020465" sldId="258"/>
            <ac:spMk id="3" creationId="{6B5C1CDE-4C5E-BB64-0369-B05E66EB7C07}"/>
          </ac:spMkLst>
        </pc:spChg>
        <pc:picChg chg="mod">
          <ac:chgData name="Magallanes, Yarentzy" userId="S::yarentzym@tamu.edu::b14954fa-3e6a-41ac-9a52-396e13fe3d4e" providerId="AD" clId="Web-{FFCEE02B-8477-65AF-EEF8-0F5C9BA319F3}" dt="2022-11-30T22:52:36.434" v="228" actId="1076"/>
          <ac:picMkLst>
            <pc:docMk/>
            <pc:sldMk cId="681020465" sldId="258"/>
            <ac:picMk id="7" creationId="{D179D00C-E1A0-4931-9774-A16FDDD5A3A8}"/>
          </ac:picMkLst>
        </pc:picChg>
        <pc:picChg chg="del">
          <ac:chgData name="Magallanes, Yarentzy" userId="S::yarentzym@tamu.edu::b14954fa-3e6a-41ac-9a52-396e13fe3d4e" providerId="AD" clId="Web-{FFCEE02B-8477-65AF-EEF8-0F5C9BA319F3}" dt="2022-11-30T22:52:15.965" v="211"/>
          <ac:picMkLst>
            <pc:docMk/>
            <pc:sldMk cId="681020465" sldId="258"/>
            <ac:picMk id="8" creationId="{D574750B-CEBF-A5B4-EA85-FD0DB6187AAA}"/>
          </ac:picMkLst>
        </pc:picChg>
        <pc:picChg chg="del mod">
          <ac:chgData name="Magallanes, Yarentzy" userId="S::yarentzym@tamu.edu::b14954fa-3e6a-41ac-9a52-396e13fe3d4e" providerId="AD" clId="Web-{FFCEE02B-8477-65AF-EEF8-0F5C9BA319F3}" dt="2022-11-30T22:52:17.324" v="212"/>
          <ac:picMkLst>
            <pc:docMk/>
            <pc:sldMk cId="681020465" sldId="258"/>
            <ac:picMk id="9" creationId="{2DBA1033-21C3-93C3-6421-9B6B8D8DDCF6}"/>
          </ac:picMkLst>
        </pc:picChg>
      </pc:sldChg>
      <pc:sldChg chg="addSp delSp modSp addCm delCm">
        <pc:chgData name="Magallanes, Yarentzy" userId="S::yarentzym@tamu.edu::b14954fa-3e6a-41ac-9a52-396e13fe3d4e" providerId="AD" clId="Web-{FFCEE02B-8477-65AF-EEF8-0F5C9BA319F3}" dt="2022-11-30T22:57:49.492" v="294" actId="1076"/>
        <pc:sldMkLst>
          <pc:docMk/>
          <pc:sldMk cId="4250335242" sldId="259"/>
        </pc:sldMkLst>
        <pc:spChg chg="del">
          <ac:chgData name="Magallanes, Yarentzy" userId="S::yarentzym@tamu.edu::b14954fa-3e6a-41ac-9a52-396e13fe3d4e" providerId="AD" clId="Web-{FFCEE02B-8477-65AF-EEF8-0F5C9BA319F3}" dt="2022-11-30T22:54:57.455" v="248"/>
          <ac:spMkLst>
            <pc:docMk/>
            <pc:sldMk cId="4250335242" sldId="259"/>
            <ac:spMk id="7" creationId="{2AD61203-321C-C62D-0B96-D48071EAF988}"/>
          </ac:spMkLst>
        </pc:spChg>
        <pc:spChg chg="mod">
          <ac:chgData name="Magallanes, Yarentzy" userId="S::yarentzym@tamu.edu::b14954fa-3e6a-41ac-9a52-396e13fe3d4e" providerId="AD" clId="Web-{FFCEE02B-8477-65AF-EEF8-0F5C9BA319F3}" dt="2022-11-30T22:57:45.523" v="292" actId="1076"/>
          <ac:spMkLst>
            <pc:docMk/>
            <pc:sldMk cId="4250335242" sldId="259"/>
            <ac:spMk id="8" creationId="{A45EFDF8-D6AF-DCBD-7FEF-D4423CBD4FE0}"/>
          </ac:spMkLst>
        </pc:spChg>
        <pc:graphicFrameChg chg="del">
          <ac:chgData name="Magallanes, Yarentzy" userId="S::yarentzym@tamu.edu::b14954fa-3e6a-41ac-9a52-396e13fe3d4e" providerId="AD" clId="Web-{FFCEE02B-8477-65AF-EEF8-0F5C9BA319F3}" dt="2022-11-30T22:54:55.939" v="247"/>
          <ac:graphicFrameMkLst>
            <pc:docMk/>
            <pc:sldMk cId="4250335242" sldId="259"/>
            <ac:graphicFrameMk id="4" creationId="{80ABA816-BAC4-1F05-4DC2-4B1E86EA1B5F}"/>
          </ac:graphicFrameMkLst>
        </pc:graphicFrameChg>
        <pc:picChg chg="mod">
          <ac:chgData name="Magallanes, Yarentzy" userId="S::yarentzym@tamu.edu::b14954fa-3e6a-41ac-9a52-396e13fe3d4e" providerId="AD" clId="Web-{FFCEE02B-8477-65AF-EEF8-0F5C9BA319F3}" dt="2022-11-30T22:57:47.414" v="293" actId="1076"/>
          <ac:picMkLst>
            <pc:docMk/>
            <pc:sldMk cId="4250335242" sldId="259"/>
            <ac:picMk id="5" creationId="{4A7D9E0D-8B7C-B569-C97E-0CDF16413B19}"/>
          </ac:picMkLst>
        </pc:picChg>
        <pc:picChg chg="mod">
          <ac:chgData name="Magallanes, Yarentzy" userId="S::yarentzym@tamu.edu::b14954fa-3e6a-41ac-9a52-396e13fe3d4e" providerId="AD" clId="Web-{FFCEE02B-8477-65AF-EEF8-0F5C9BA319F3}" dt="2022-11-30T22:57:49.492" v="294" actId="1076"/>
          <ac:picMkLst>
            <pc:docMk/>
            <pc:sldMk cId="4250335242" sldId="259"/>
            <ac:picMk id="6" creationId="{9224BF12-5FA2-D3C6-4DE7-521DF18D2C9D}"/>
          </ac:picMkLst>
        </pc:picChg>
        <pc:picChg chg="add del">
          <ac:chgData name="Magallanes, Yarentzy" userId="S::yarentzym@tamu.edu::b14954fa-3e6a-41ac-9a52-396e13fe3d4e" providerId="AD" clId="Web-{FFCEE02B-8477-65AF-EEF8-0F5C9BA319F3}" dt="2022-11-30T22:54:24.501" v="241"/>
          <ac:picMkLst>
            <pc:docMk/>
            <pc:sldMk cId="4250335242" sldId="259"/>
            <ac:picMk id="9" creationId="{AFF9638C-3531-F7C8-B8A9-464BF603B8EC}"/>
          </ac:picMkLst>
        </pc:picChg>
        <pc:picChg chg="add del">
          <ac:chgData name="Magallanes, Yarentzy" userId="S::yarentzym@tamu.edu::b14954fa-3e6a-41ac-9a52-396e13fe3d4e" providerId="AD" clId="Web-{FFCEE02B-8477-65AF-EEF8-0F5C9BA319F3}" dt="2022-11-30T22:54:27.704" v="243"/>
          <ac:picMkLst>
            <pc:docMk/>
            <pc:sldMk cId="4250335242" sldId="259"/>
            <ac:picMk id="11" creationId="{368445E1-FCC8-CE7F-A133-BF2F57DEBFFF}"/>
          </ac:picMkLst>
        </pc:picChg>
        <pc:picChg chg="add del">
          <ac:chgData name="Magallanes, Yarentzy" userId="S::yarentzym@tamu.edu::b14954fa-3e6a-41ac-9a52-396e13fe3d4e" providerId="AD" clId="Web-{FFCEE02B-8477-65AF-EEF8-0F5C9BA319F3}" dt="2022-11-30T22:54:32.751" v="245"/>
          <ac:picMkLst>
            <pc:docMk/>
            <pc:sldMk cId="4250335242" sldId="259"/>
            <ac:picMk id="12" creationId="{F4BF8A6A-3AF5-86C3-96D6-88FC35C1D351}"/>
          </ac:picMkLst>
        </pc:picChg>
      </pc:sldChg>
      <pc:sldChg chg="modNotes">
        <pc:chgData name="Magallanes, Yarentzy" userId="S::yarentzym@tamu.edu::b14954fa-3e6a-41ac-9a52-396e13fe3d4e" providerId="AD" clId="Web-{FFCEE02B-8477-65AF-EEF8-0F5C9BA319F3}" dt="2022-11-30T23:01:03.405" v="307"/>
        <pc:sldMkLst>
          <pc:docMk/>
          <pc:sldMk cId="338810261" sldId="260"/>
        </pc:sldMkLst>
      </pc:sldChg>
      <pc:sldChg chg="modNotes">
        <pc:chgData name="Magallanes, Yarentzy" userId="S::yarentzym@tamu.edu::b14954fa-3e6a-41ac-9a52-396e13fe3d4e" providerId="AD" clId="Web-{FFCEE02B-8477-65AF-EEF8-0F5C9BA319F3}" dt="2022-11-30T22:44:23.464" v="180"/>
        <pc:sldMkLst>
          <pc:docMk/>
          <pc:sldMk cId="1094789858" sldId="261"/>
        </pc:sldMkLst>
      </pc:sldChg>
      <pc:sldChg chg="addCm delCm">
        <pc:chgData name="Magallanes, Yarentzy" userId="S::yarentzym@tamu.edu::b14954fa-3e6a-41ac-9a52-396e13fe3d4e" providerId="AD" clId="Web-{FFCEE02B-8477-65AF-EEF8-0F5C9BA319F3}" dt="2022-11-30T22:49:24.193" v="181"/>
        <pc:sldMkLst>
          <pc:docMk/>
          <pc:sldMk cId="1920768119" sldId="273"/>
        </pc:sldMkLst>
      </pc:sldChg>
      <pc:sldChg chg="addSp delSp modSp add replId modNotes">
        <pc:chgData name="Magallanes, Yarentzy" userId="S::yarentzym@tamu.edu::b14954fa-3e6a-41ac-9a52-396e13fe3d4e" providerId="AD" clId="Web-{FFCEE02B-8477-65AF-EEF8-0F5C9BA319F3}" dt="2022-11-30T23:04:31.881" v="473"/>
        <pc:sldMkLst>
          <pc:docMk/>
          <pc:sldMk cId="3741426287" sldId="277"/>
        </pc:sldMkLst>
        <pc:spChg chg="add del mod">
          <ac:chgData name="Magallanes, Yarentzy" userId="S::yarentzym@tamu.edu::b14954fa-3e6a-41ac-9a52-396e13fe3d4e" providerId="AD" clId="Web-{FFCEE02B-8477-65AF-EEF8-0F5C9BA319F3}" dt="2022-11-30T22:31:57.922" v="10" actId="20577"/>
          <ac:spMkLst>
            <pc:docMk/>
            <pc:sldMk cId="3741426287" sldId="277"/>
            <ac:spMk id="2" creationId="{673B157A-00D8-B3B7-94E7-46765FD5C224}"/>
          </ac:spMkLst>
        </pc:spChg>
        <pc:spChg chg="add del">
          <ac:chgData name="Magallanes, Yarentzy" userId="S::yarentzym@tamu.edu::b14954fa-3e6a-41ac-9a52-396e13fe3d4e" providerId="AD" clId="Web-{FFCEE02B-8477-65AF-EEF8-0F5C9BA319F3}" dt="2022-11-30T23:01:40.860" v="308"/>
          <ac:spMkLst>
            <pc:docMk/>
            <pc:sldMk cId="3741426287" sldId="277"/>
            <ac:spMk id="9" creationId="{C4DD0F35-069D-4477-C7BC-A00D1119CEC9}"/>
          </ac:spMkLst>
        </pc:spChg>
        <pc:spChg chg="add del mod">
          <ac:chgData name="Magallanes, Yarentzy" userId="S::yarentzym@tamu.edu::b14954fa-3e6a-41ac-9a52-396e13fe3d4e" providerId="AD" clId="Web-{FFCEE02B-8477-65AF-EEF8-0F5C9BA319F3}" dt="2022-11-30T22:31:51.812" v="2"/>
          <ac:spMkLst>
            <pc:docMk/>
            <pc:sldMk cId="3741426287" sldId="277"/>
            <ac:spMk id="22" creationId="{8BE4BCFE-B9E3-8EC6-5752-D4C327CE1F76}"/>
          </ac:spMkLst>
        </pc:spChg>
        <pc:graphicFrameChg chg="add del">
          <ac:chgData name="Magallanes, Yarentzy" userId="S::yarentzym@tamu.edu::b14954fa-3e6a-41ac-9a52-396e13fe3d4e" providerId="AD" clId="Web-{FFCEE02B-8477-65AF-EEF8-0F5C9BA319F3}" dt="2022-11-30T22:32:09.391" v="15"/>
          <ac:graphicFrameMkLst>
            <pc:docMk/>
            <pc:sldMk cId="3741426287" sldId="277"/>
            <ac:graphicFrameMk id="16" creationId="{58A823DC-28C1-30E2-D3D0-4D8661E99671}"/>
          </ac:graphicFrameMkLst>
        </pc:graphicFrameChg>
      </pc:sldChg>
      <pc:sldChg chg="delSp modSp add replId">
        <pc:chgData name="Magallanes, Yarentzy" userId="S::yarentzym@tamu.edu::b14954fa-3e6a-41ac-9a52-396e13fe3d4e" providerId="AD" clId="Web-{FFCEE02B-8477-65AF-EEF8-0F5C9BA319F3}" dt="2022-11-30T22:51:31.182" v="210" actId="1076"/>
        <pc:sldMkLst>
          <pc:docMk/>
          <pc:sldMk cId="2130968290" sldId="278"/>
        </pc:sldMkLst>
        <pc:spChg chg="mod">
          <ac:chgData name="Magallanes, Yarentzy" userId="S::yarentzym@tamu.edu::b14954fa-3e6a-41ac-9a52-396e13fe3d4e" providerId="AD" clId="Web-{FFCEE02B-8477-65AF-EEF8-0F5C9BA319F3}" dt="2022-11-30T22:50:52.118" v="196" actId="20577"/>
          <ac:spMkLst>
            <pc:docMk/>
            <pc:sldMk cId="2130968290" sldId="278"/>
            <ac:spMk id="3" creationId="{6B5C1CDE-4C5E-BB64-0369-B05E66EB7C07}"/>
          </ac:spMkLst>
        </pc:spChg>
        <pc:picChg chg="del">
          <ac:chgData name="Magallanes, Yarentzy" userId="S::yarentzym@tamu.edu::b14954fa-3e6a-41ac-9a52-396e13fe3d4e" providerId="AD" clId="Web-{FFCEE02B-8477-65AF-EEF8-0F5C9BA319F3}" dt="2022-11-30T22:50:48.384" v="191"/>
          <ac:picMkLst>
            <pc:docMk/>
            <pc:sldMk cId="2130968290" sldId="278"/>
            <ac:picMk id="7" creationId="{D179D00C-E1A0-4931-9774-A16FDDD5A3A8}"/>
          </ac:picMkLst>
        </pc:picChg>
        <pc:picChg chg="mod">
          <ac:chgData name="Magallanes, Yarentzy" userId="S::yarentzym@tamu.edu::b14954fa-3e6a-41ac-9a52-396e13fe3d4e" providerId="AD" clId="Web-{FFCEE02B-8477-65AF-EEF8-0F5C9BA319F3}" dt="2022-11-30T22:51:31.182" v="210" actId="1076"/>
          <ac:picMkLst>
            <pc:docMk/>
            <pc:sldMk cId="2130968290" sldId="278"/>
            <ac:picMk id="8" creationId="{D574750B-CEBF-A5B4-EA85-FD0DB6187AAA}"/>
          </ac:picMkLst>
        </pc:picChg>
        <pc:picChg chg="mod">
          <ac:chgData name="Magallanes, Yarentzy" userId="S::yarentzym@tamu.edu::b14954fa-3e6a-41ac-9a52-396e13fe3d4e" providerId="AD" clId="Web-{FFCEE02B-8477-65AF-EEF8-0F5C9BA319F3}" dt="2022-11-30T22:51:28.448" v="209" actId="1076"/>
          <ac:picMkLst>
            <pc:docMk/>
            <pc:sldMk cId="2130968290" sldId="278"/>
            <ac:picMk id="9" creationId="{2DBA1033-21C3-93C3-6421-9B6B8D8DDCF6}"/>
          </ac:picMkLst>
        </pc:picChg>
      </pc:sldChg>
      <pc:sldChg chg="addSp delSp modSp add replId">
        <pc:chgData name="Magallanes, Yarentzy" userId="S::yarentzym@tamu.edu::b14954fa-3e6a-41ac-9a52-396e13fe3d4e" providerId="AD" clId="Web-{FFCEE02B-8477-65AF-EEF8-0F5C9BA319F3}" dt="2022-11-30T22:58:25.478" v="306" actId="1076"/>
        <pc:sldMkLst>
          <pc:docMk/>
          <pc:sldMk cId="3747576222" sldId="279"/>
        </pc:sldMkLst>
        <pc:spChg chg="add mod">
          <ac:chgData name="Magallanes, Yarentzy" userId="S::yarentzym@tamu.edu::b14954fa-3e6a-41ac-9a52-396e13fe3d4e" providerId="AD" clId="Web-{FFCEE02B-8477-65AF-EEF8-0F5C9BA319F3}" dt="2022-11-30T22:58:19.837" v="305" actId="1076"/>
          <ac:spMkLst>
            <pc:docMk/>
            <pc:sldMk cId="3747576222" sldId="279"/>
            <ac:spMk id="3" creationId="{57741E91-EE94-85DE-A5E8-D9C5C0CB7367}"/>
          </ac:spMkLst>
        </pc:spChg>
        <pc:spChg chg="del mod">
          <ac:chgData name="Magallanes, Yarentzy" userId="S::yarentzym@tamu.edu::b14954fa-3e6a-41ac-9a52-396e13fe3d4e" providerId="AD" clId="Web-{FFCEE02B-8477-65AF-EEF8-0F5C9BA319F3}" dt="2022-11-30T22:57:56.649" v="295"/>
          <ac:spMkLst>
            <pc:docMk/>
            <pc:sldMk cId="3747576222" sldId="279"/>
            <ac:spMk id="7" creationId="{2AD61203-321C-C62D-0B96-D48071EAF988}"/>
          </ac:spMkLst>
        </pc:spChg>
        <pc:spChg chg="del">
          <ac:chgData name="Magallanes, Yarentzy" userId="S::yarentzym@tamu.edu::b14954fa-3e6a-41ac-9a52-396e13fe3d4e" providerId="AD" clId="Web-{FFCEE02B-8477-65AF-EEF8-0F5C9BA319F3}" dt="2022-11-30T22:56:11.864" v="280"/>
          <ac:spMkLst>
            <pc:docMk/>
            <pc:sldMk cId="3747576222" sldId="279"/>
            <ac:spMk id="8" creationId="{A45EFDF8-D6AF-DCBD-7FEF-D4423CBD4FE0}"/>
          </ac:spMkLst>
        </pc:spChg>
        <pc:graphicFrameChg chg="mod">
          <ac:chgData name="Magallanes, Yarentzy" userId="S::yarentzym@tamu.edu::b14954fa-3e6a-41ac-9a52-396e13fe3d4e" providerId="AD" clId="Web-{FFCEE02B-8477-65AF-EEF8-0F5C9BA319F3}" dt="2022-11-30T22:58:25.478" v="306" actId="1076"/>
          <ac:graphicFrameMkLst>
            <pc:docMk/>
            <pc:sldMk cId="3747576222" sldId="279"/>
            <ac:graphicFrameMk id="4" creationId="{80ABA816-BAC4-1F05-4DC2-4B1E86EA1B5F}"/>
          </ac:graphicFrameMkLst>
        </pc:graphicFrameChg>
        <pc:picChg chg="del">
          <ac:chgData name="Magallanes, Yarentzy" userId="S::yarentzym@tamu.edu::b14954fa-3e6a-41ac-9a52-396e13fe3d4e" providerId="AD" clId="Web-{FFCEE02B-8477-65AF-EEF8-0F5C9BA319F3}" dt="2022-11-30T22:56:08.020" v="278"/>
          <ac:picMkLst>
            <pc:docMk/>
            <pc:sldMk cId="3747576222" sldId="279"/>
            <ac:picMk id="5" creationId="{4A7D9E0D-8B7C-B569-C97E-0CDF16413B19}"/>
          </ac:picMkLst>
        </pc:picChg>
        <pc:picChg chg="del">
          <ac:chgData name="Magallanes, Yarentzy" userId="S::yarentzym@tamu.edu::b14954fa-3e6a-41ac-9a52-396e13fe3d4e" providerId="AD" clId="Web-{FFCEE02B-8477-65AF-EEF8-0F5C9BA319F3}" dt="2022-11-30T22:56:08.817" v="279"/>
          <ac:picMkLst>
            <pc:docMk/>
            <pc:sldMk cId="3747576222" sldId="279"/>
            <ac:picMk id="6" creationId="{9224BF12-5FA2-D3C6-4DE7-521DF18D2C9D}"/>
          </ac:picMkLst>
        </pc:picChg>
      </pc:sldChg>
      <pc:sldChg chg="add del replId">
        <pc:chgData name="Magallanes, Yarentzy" userId="S::yarentzym@tamu.edu::b14954fa-3e6a-41ac-9a52-396e13fe3d4e" providerId="AD" clId="Web-{FFCEE02B-8477-65AF-EEF8-0F5C9BA319F3}" dt="2022-11-30T22:57:35.195" v="289"/>
        <pc:sldMkLst>
          <pc:docMk/>
          <pc:sldMk cId="285924151" sldId="280"/>
        </pc:sldMkLst>
      </pc:sldChg>
    </pc:docChg>
  </pc:docChgLst>
  <pc:docChgLst>
    <pc:chgData name="Rennaker, Martin" userId="S::mwrennaker@tamu.edu::c71cc602-29bf-4247-95bf-88928ae1b3d4" providerId="AD" clId="Web-{233EB8F1-EB0B-07BF-9728-2E7A78CE2104}"/>
    <pc:docChg chg="addSld delSld modSld sldOrd">
      <pc:chgData name="Rennaker, Martin" userId="S::mwrennaker@tamu.edu::c71cc602-29bf-4247-95bf-88928ae1b3d4" providerId="AD" clId="Web-{233EB8F1-EB0B-07BF-9728-2E7A78CE2104}" dt="2022-12-01T02:58:43.993" v="1144" actId="1076"/>
      <pc:docMkLst>
        <pc:docMk/>
      </pc:docMkLst>
      <pc:sldChg chg="modSp">
        <pc:chgData name="Rennaker, Martin" userId="S::mwrennaker@tamu.edu::c71cc602-29bf-4247-95bf-88928ae1b3d4" providerId="AD" clId="Web-{233EB8F1-EB0B-07BF-9728-2E7A78CE2104}" dt="2022-12-01T02:44:30.148" v="1006" actId="20577"/>
        <pc:sldMkLst>
          <pc:docMk/>
          <pc:sldMk cId="2122956429" sldId="264"/>
        </pc:sldMkLst>
        <pc:spChg chg="mod">
          <ac:chgData name="Rennaker, Martin" userId="S::mwrennaker@tamu.edu::c71cc602-29bf-4247-95bf-88928ae1b3d4" providerId="AD" clId="Web-{233EB8F1-EB0B-07BF-9728-2E7A78CE2104}" dt="2022-12-01T02:44:30.148" v="1006" actId="20577"/>
          <ac:spMkLst>
            <pc:docMk/>
            <pc:sldMk cId="2122956429" sldId="264"/>
            <ac:spMk id="3" creationId="{DDACAB9A-37E4-E432-43B3-12C75FF92D34}"/>
          </ac:spMkLst>
        </pc:spChg>
      </pc:sldChg>
      <pc:sldChg chg="addSp delSp modSp new del">
        <pc:chgData name="Rennaker, Martin" userId="S::mwrennaker@tamu.edu::c71cc602-29bf-4247-95bf-88928ae1b3d4" providerId="AD" clId="Web-{233EB8F1-EB0B-07BF-9728-2E7A78CE2104}" dt="2022-12-01T01:41:17.202" v="172"/>
        <pc:sldMkLst>
          <pc:docMk/>
          <pc:sldMk cId="3261758942" sldId="274"/>
        </pc:sldMkLst>
        <pc:spChg chg="del mod">
          <ac:chgData name="Rennaker, Martin" userId="S::mwrennaker@tamu.edu::c71cc602-29bf-4247-95bf-88928ae1b3d4" providerId="AD" clId="Web-{233EB8F1-EB0B-07BF-9728-2E7A78CE2104}" dt="2022-11-30T22:24:51.748" v="151"/>
          <ac:spMkLst>
            <pc:docMk/>
            <pc:sldMk cId="3261758942" sldId="274"/>
            <ac:spMk id="2" creationId="{BDAAF385-8650-A042-7269-8AFCB64F9CD5}"/>
          </ac:spMkLst>
        </pc:spChg>
        <pc:spChg chg="del mod">
          <ac:chgData name="Rennaker, Martin" userId="S::mwrennaker@tamu.edu::c71cc602-29bf-4247-95bf-88928ae1b3d4" providerId="AD" clId="Web-{233EB8F1-EB0B-07BF-9728-2E7A78CE2104}" dt="2022-11-30T22:14:35.263" v="8"/>
          <ac:spMkLst>
            <pc:docMk/>
            <pc:sldMk cId="3261758942" sldId="274"/>
            <ac:spMk id="3" creationId="{3D7B8449-086D-4036-E437-DCAC90FE65B1}"/>
          </ac:spMkLst>
        </pc:spChg>
        <pc:spChg chg="add del mod">
          <ac:chgData name="Rennaker, Martin" userId="S::mwrennaker@tamu.edu::c71cc602-29bf-4247-95bf-88928ae1b3d4" providerId="AD" clId="Web-{233EB8F1-EB0B-07BF-9728-2E7A78CE2104}" dt="2022-11-30T22:24:51.717" v="138"/>
          <ac:spMkLst>
            <pc:docMk/>
            <pc:sldMk cId="3261758942" sldId="274"/>
            <ac:spMk id="19" creationId="{C5B86CE4-5B55-9EFC-5499-6337EDA2C721}"/>
          </ac:spMkLst>
        </pc:spChg>
        <pc:spChg chg="add del mod">
          <ac:chgData name="Rennaker, Martin" userId="S::mwrennaker@tamu.edu::c71cc602-29bf-4247-95bf-88928ae1b3d4" providerId="AD" clId="Web-{233EB8F1-EB0B-07BF-9728-2E7A78CE2104}" dt="2022-11-30T22:24:51.717" v="137"/>
          <ac:spMkLst>
            <pc:docMk/>
            <pc:sldMk cId="3261758942" sldId="274"/>
            <ac:spMk id="20" creationId="{1A537F6A-DFEF-3FEA-0708-DEA010881CE9}"/>
          </ac:spMkLst>
        </pc:spChg>
        <pc:spChg chg="add del mod">
          <ac:chgData name="Rennaker, Martin" userId="S::mwrennaker@tamu.edu::c71cc602-29bf-4247-95bf-88928ae1b3d4" providerId="AD" clId="Web-{233EB8F1-EB0B-07BF-9728-2E7A78CE2104}" dt="2022-11-30T22:24:42.186" v="124"/>
          <ac:spMkLst>
            <pc:docMk/>
            <pc:sldMk cId="3261758942" sldId="274"/>
            <ac:spMk id="22" creationId="{4BF59B70-AFA3-A223-99A5-45B81A1C99E0}"/>
          </ac:spMkLst>
        </pc:spChg>
        <pc:spChg chg="add mod">
          <ac:chgData name="Rennaker, Martin" userId="S::mwrennaker@tamu.edu::c71cc602-29bf-4247-95bf-88928ae1b3d4" providerId="AD" clId="Web-{233EB8F1-EB0B-07BF-9728-2E7A78CE2104}" dt="2022-11-30T22:24:51.733" v="150"/>
          <ac:spMkLst>
            <pc:docMk/>
            <pc:sldMk cId="3261758942" sldId="274"/>
            <ac:spMk id="24" creationId="{593F6F50-42D4-0942-805E-4554D61A4002}"/>
          </ac:spMkLst>
        </pc:spChg>
        <pc:spChg chg="add mod">
          <ac:chgData name="Rennaker, Martin" userId="S::mwrennaker@tamu.edu::c71cc602-29bf-4247-95bf-88928ae1b3d4" providerId="AD" clId="Web-{233EB8F1-EB0B-07BF-9728-2E7A78CE2104}" dt="2022-11-30T22:24:51.748" v="151"/>
          <ac:spMkLst>
            <pc:docMk/>
            <pc:sldMk cId="3261758942" sldId="274"/>
            <ac:spMk id="26" creationId="{A54D48A8-DAB7-2673-32D8-D97A85B71B81}"/>
          </ac:spMkLst>
        </pc:spChg>
        <pc:picChg chg="add del mod ord">
          <ac:chgData name="Rennaker, Martin" userId="S::mwrennaker@tamu.edu::c71cc602-29bf-4247-95bf-88928ae1b3d4" providerId="AD" clId="Web-{233EB8F1-EB0B-07BF-9728-2E7A78CE2104}" dt="2022-11-30T22:24:51.733" v="150"/>
          <ac:picMkLst>
            <pc:docMk/>
            <pc:sldMk cId="3261758942" sldId="274"/>
            <ac:picMk id="4" creationId="{1EAA2557-B377-4C60-8F5F-CCAF690245CD}"/>
          </ac:picMkLst>
        </pc:picChg>
        <pc:picChg chg="add del mod">
          <ac:chgData name="Rennaker, Martin" userId="S::mwrennaker@tamu.edu::c71cc602-29bf-4247-95bf-88928ae1b3d4" providerId="AD" clId="Web-{233EB8F1-EB0B-07BF-9728-2E7A78CE2104}" dt="2022-11-30T22:24:51.717" v="149"/>
          <ac:picMkLst>
            <pc:docMk/>
            <pc:sldMk cId="3261758942" sldId="274"/>
            <ac:picMk id="5" creationId="{EFDA3EA1-EC64-4FF2-FE7B-6357830D672E}"/>
          </ac:picMkLst>
        </pc:picChg>
        <pc:picChg chg="add del mod">
          <ac:chgData name="Rennaker, Martin" userId="S::mwrennaker@tamu.edu::c71cc602-29bf-4247-95bf-88928ae1b3d4" providerId="AD" clId="Web-{233EB8F1-EB0B-07BF-9728-2E7A78CE2104}" dt="2022-11-30T22:24:51.717" v="145"/>
          <ac:picMkLst>
            <pc:docMk/>
            <pc:sldMk cId="3261758942" sldId="274"/>
            <ac:picMk id="9" creationId="{6C78D5BB-4B77-C3F0-4DA4-06AF6C689DE7}"/>
          </ac:picMkLst>
        </pc:picChg>
        <pc:picChg chg="add del mod">
          <ac:chgData name="Rennaker, Martin" userId="S::mwrennaker@tamu.edu::c71cc602-29bf-4247-95bf-88928ae1b3d4" providerId="AD" clId="Web-{233EB8F1-EB0B-07BF-9728-2E7A78CE2104}" dt="2022-11-30T22:19:01.848" v="68"/>
          <ac:picMkLst>
            <pc:docMk/>
            <pc:sldMk cId="3261758942" sldId="274"/>
            <ac:picMk id="17" creationId="{B9023356-6880-A8C2-04F0-36D31AA97B82}"/>
          </ac:picMkLst>
        </pc:picChg>
        <pc:picChg chg="add del mod">
          <ac:chgData name="Rennaker, Martin" userId="S::mwrennaker@tamu.edu::c71cc602-29bf-4247-95bf-88928ae1b3d4" providerId="AD" clId="Web-{233EB8F1-EB0B-07BF-9728-2E7A78CE2104}" dt="2022-11-30T22:24:51.717" v="139"/>
          <ac:picMkLst>
            <pc:docMk/>
            <pc:sldMk cId="3261758942" sldId="274"/>
            <ac:picMk id="18" creationId="{0E1EA0BB-E96A-9B09-B9DE-B2F54E187484}"/>
          </ac:picMkLst>
        </pc:picChg>
        <pc:cxnChg chg="add del mod">
          <ac:chgData name="Rennaker, Martin" userId="S::mwrennaker@tamu.edu::c71cc602-29bf-4247-95bf-88928ae1b3d4" providerId="AD" clId="Web-{233EB8F1-EB0B-07BF-9728-2E7A78CE2104}" dt="2022-11-30T22:24:51.717" v="148"/>
          <ac:cxnSpMkLst>
            <pc:docMk/>
            <pc:sldMk cId="3261758942" sldId="274"/>
            <ac:cxnSpMk id="6" creationId="{BAA1AF99-87E3-D901-55F9-872F556D2814}"/>
          </ac:cxnSpMkLst>
        </pc:cxnChg>
        <pc:cxnChg chg="add del mod">
          <ac:chgData name="Rennaker, Martin" userId="S::mwrennaker@tamu.edu::c71cc602-29bf-4247-95bf-88928ae1b3d4" providerId="AD" clId="Web-{233EB8F1-EB0B-07BF-9728-2E7A78CE2104}" dt="2022-11-30T22:24:51.717" v="147"/>
          <ac:cxnSpMkLst>
            <pc:docMk/>
            <pc:sldMk cId="3261758942" sldId="274"/>
            <ac:cxnSpMk id="7" creationId="{AF8A54BC-BE49-2E8A-3F13-DDEBB08DA72D}"/>
          </ac:cxnSpMkLst>
        </pc:cxnChg>
        <pc:cxnChg chg="add del mod">
          <ac:chgData name="Rennaker, Martin" userId="S::mwrennaker@tamu.edu::c71cc602-29bf-4247-95bf-88928ae1b3d4" providerId="AD" clId="Web-{233EB8F1-EB0B-07BF-9728-2E7A78CE2104}" dt="2022-11-30T22:24:51.717" v="146"/>
          <ac:cxnSpMkLst>
            <pc:docMk/>
            <pc:sldMk cId="3261758942" sldId="274"/>
            <ac:cxnSpMk id="8" creationId="{5E270E90-5900-444E-C86D-031A7651B6C8}"/>
          </ac:cxnSpMkLst>
        </pc:cxnChg>
        <pc:cxnChg chg="add del mod">
          <ac:chgData name="Rennaker, Martin" userId="S::mwrennaker@tamu.edu::c71cc602-29bf-4247-95bf-88928ae1b3d4" providerId="AD" clId="Web-{233EB8F1-EB0B-07BF-9728-2E7A78CE2104}" dt="2022-11-30T22:24:51.717" v="144"/>
          <ac:cxnSpMkLst>
            <pc:docMk/>
            <pc:sldMk cId="3261758942" sldId="274"/>
            <ac:cxnSpMk id="10" creationId="{7F997A7D-3583-349C-767A-800D9FDFDA39}"/>
          </ac:cxnSpMkLst>
        </pc:cxnChg>
        <pc:cxnChg chg="add del mod">
          <ac:chgData name="Rennaker, Martin" userId="S::mwrennaker@tamu.edu::c71cc602-29bf-4247-95bf-88928ae1b3d4" providerId="AD" clId="Web-{233EB8F1-EB0B-07BF-9728-2E7A78CE2104}" dt="2022-11-30T22:24:51.717" v="143"/>
          <ac:cxnSpMkLst>
            <pc:docMk/>
            <pc:sldMk cId="3261758942" sldId="274"/>
            <ac:cxnSpMk id="11" creationId="{D67A5ECF-FE21-2175-4417-B64BAE10DF84}"/>
          </ac:cxnSpMkLst>
        </pc:cxnChg>
        <pc:cxnChg chg="add del mod">
          <ac:chgData name="Rennaker, Martin" userId="S::mwrennaker@tamu.edu::c71cc602-29bf-4247-95bf-88928ae1b3d4" providerId="AD" clId="Web-{233EB8F1-EB0B-07BF-9728-2E7A78CE2104}" dt="2022-11-30T22:17:30.893" v="47"/>
          <ac:cxnSpMkLst>
            <pc:docMk/>
            <pc:sldMk cId="3261758942" sldId="274"/>
            <ac:cxnSpMk id="12" creationId="{76E3B029-712A-BCBC-F818-B40A60667531}"/>
          </ac:cxnSpMkLst>
        </pc:cxnChg>
        <pc:cxnChg chg="add del mod">
          <ac:chgData name="Rennaker, Martin" userId="S::mwrennaker@tamu.edu::c71cc602-29bf-4247-95bf-88928ae1b3d4" providerId="AD" clId="Web-{233EB8F1-EB0B-07BF-9728-2E7A78CE2104}" dt="2022-11-30T22:17:49.674" v="53"/>
          <ac:cxnSpMkLst>
            <pc:docMk/>
            <pc:sldMk cId="3261758942" sldId="274"/>
            <ac:cxnSpMk id="13" creationId="{2EFA1160-CB06-7FD4-E46F-423CFF344023}"/>
          </ac:cxnSpMkLst>
        </pc:cxnChg>
        <pc:cxnChg chg="add del mod">
          <ac:chgData name="Rennaker, Martin" userId="S::mwrennaker@tamu.edu::c71cc602-29bf-4247-95bf-88928ae1b3d4" providerId="AD" clId="Web-{233EB8F1-EB0B-07BF-9728-2E7A78CE2104}" dt="2022-11-30T22:24:51.717" v="142"/>
          <ac:cxnSpMkLst>
            <pc:docMk/>
            <pc:sldMk cId="3261758942" sldId="274"/>
            <ac:cxnSpMk id="14" creationId="{769A938C-A1ED-BF74-76CE-3A400D7ED406}"/>
          </ac:cxnSpMkLst>
        </pc:cxnChg>
        <pc:cxnChg chg="add del mod">
          <ac:chgData name="Rennaker, Martin" userId="S::mwrennaker@tamu.edu::c71cc602-29bf-4247-95bf-88928ae1b3d4" providerId="AD" clId="Web-{233EB8F1-EB0B-07BF-9728-2E7A78CE2104}" dt="2022-11-30T22:24:51.717" v="141"/>
          <ac:cxnSpMkLst>
            <pc:docMk/>
            <pc:sldMk cId="3261758942" sldId="274"/>
            <ac:cxnSpMk id="15" creationId="{B70AA40B-C824-29F3-F047-8E8914754C74}"/>
          </ac:cxnSpMkLst>
        </pc:cxnChg>
        <pc:cxnChg chg="add del mod">
          <ac:chgData name="Rennaker, Martin" userId="S::mwrennaker@tamu.edu::c71cc602-29bf-4247-95bf-88928ae1b3d4" providerId="AD" clId="Web-{233EB8F1-EB0B-07BF-9728-2E7A78CE2104}" dt="2022-11-30T22:24:51.717" v="140"/>
          <ac:cxnSpMkLst>
            <pc:docMk/>
            <pc:sldMk cId="3261758942" sldId="274"/>
            <ac:cxnSpMk id="16" creationId="{3C643B49-F4A7-1BBA-A558-1C81BD7C0636}"/>
          </ac:cxnSpMkLst>
        </pc:cxnChg>
      </pc:sldChg>
      <pc:sldChg chg="new del">
        <pc:chgData name="Rennaker, Martin" userId="S::mwrennaker@tamu.edu::c71cc602-29bf-4247-95bf-88928ae1b3d4" providerId="AD" clId="Web-{233EB8F1-EB0B-07BF-9728-2E7A78CE2104}" dt="2022-12-01T01:41:18.014" v="173"/>
        <pc:sldMkLst>
          <pc:docMk/>
          <pc:sldMk cId="1655020745" sldId="275"/>
        </pc:sldMkLst>
      </pc:sldChg>
      <pc:sldChg chg="addSp delSp modSp add replId">
        <pc:chgData name="Rennaker, Martin" userId="S::mwrennaker@tamu.edu::c71cc602-29bf-4247-95bf-88928ae1b3d4" providerId="AD" clId="Web-{233EB8F1-EB0B-07BF-9728-2E7A78CE2104}" dt="2022-12-01T02:18:24.873" v="714" actId="20577"/>
        <pc:sldMkLst>
          <pc:docMk/>
          <pc:sldMk cId="3123048413" sldId="276"/>
        </pc:sldMkLst>
        <pc:spChg chg="del">
          <ac:chgData name="Rennaker, Martin" userId="S::mwrennaker@tamu.edu::c71cc602-29bf-4247-95bf-88928ae1b3d4" providerId="AD" clId="Web-{233EB8F1-EB0B-07BF-9728-2E7A78CE2104}" dt="2022-11-30T22:24:58.561" v="153"/>
          <ac:spMkLst>
            <pc:docMk/>
            <pc:sldMk cId="3123048413" sldId="276"/>
            <ac:spMk id="2" creationId="{673B157A-00D8-B3B7-94E7-46765FD5C224}"/>
          </ac:spMkLst>
        </pc:spChg>
        <pc:spChg chg="del">
          <ac:chgData name="Rennaker, Martin" userId="S::mwrennaker@tamu.edu::c71cc602-29bf-4247-95bf-88928ae1b3d4" providerId="AD" clId="Web-{233EB8F1-EB0B-07BF-9728-2E7A78CE2104}" dt="2022-11-30T22:24:58.311" v="152"/>
          <ac:spMkLst>
            <pc:docMk/>
            <pc:sldMk cId="3123048413" sldId="276"/>
            <ac:spMk id="3" creationId="{DDACAB9A-37E4-E432-43B3-12C75FF92D34}"/>
          </ac:spMkLst>
        </pc:spChg>
        <pc:spChg chg="add del mod">
          <ac:chgData name="Rennaker, Martin" userId="S::mwrennaker@tamu.edu::c71cc602-29bf-4247-95bf-88928ae1b3d4" providerId="AD" clId="Web-{233EB8F1-EB0B-07BF-9728-2E7A78CE2104}" dt="2022-11-30T22:25:10.655" v="157"/>
          <ac:spMkLst>
            <pc:docMk/>
            <pc:sldMk cId="3123048413" sldId="276"/>
            <ac:spMk id="8" creationId="{8172D1A9-C080-D445-FD8D-C3F0D65228D2}"/>
          </ac:spMkLst>
        </pc:spChg>
        <pc:spChg chg="add mod">
          <ac:chgData name="Rennaker, Martin" userId="S::mwrennaker@tamu.edu::c71cc602-29bf-4247-95bf-88928ae1b3d4" providerId="AD" clId="Web-{233EB8F1-EB0B-07BF-9728-2E7A78CE2104}" dt="2022-12-01T02:18:24.873" v="714" actId="20577"/>
          <ac:spMkLst>
            <pc:docMk/>
            <pc:sldMk cId="3123048413" sldId="276"/>
            <ac:spMk id="9" creationId="{9DAC7F58-3D5E-6D88-E5B3-C21FFE6EC86B}"/>
          </ac:spMkLst>
        </pc:spChg>
        <pc:spChg chg="add mod">
          <ac:chgData name="Rennaker, Martin" userId="S::mwrennaker@tamu.edu::c71cc602-29bf-4247-95bf-88928ae1b3d4" providerId="AD" clId="Web-{233EB8F1-EB0B-07BF-9728-2E7A78CE2104}" dt="2022-11-30T22:25:20.749" v="169" actId="1076"/>
          <ac:spMkLst>
            <pc:docMk/>
            <pc:sldMk cId="3123048413" sldId="276"/>
            <ac:spMk id="23" creationId="{DD00401D-EEC2-2D77-0116-D4C515394685}"/>
          </ac:spMkLst>
        </pc:spChg>
        <pc:spChg chg="add mod">
          <ac:chgData name="Rennaker, Martin" userId="S::mwrennaker@tamu.edu::c71cc602-29bf-4247-95bf-88928ae1b3d4" providerId="AD" clId="Web-{233EB8F1-EB0B-07BF-9728-2E7A78CE2104}" dt="2022-11-30T22:25:28.109" v="171" actId="1076"/>
          <ac:spMkLst>
            <pc:docMk/>
            <pc:sldMk cId="3123048413" sldId="276"/>
            <ac:spMk id="24" creationId="{58192846-BC19-8D35-8D9E-1C9213C13FCF}"/>
          </ac:spMkLst>
        </pc:spChg>
        <pc:picChg chg="add mod">
          <ac:chgData name="Rennaker, Martin" userId="S::mwrennaker@tamu.edu::c71cc602-29bf-4247-95bf-88928ae1b3d4" providerId="AD" clId="Web-{233EB8F1-EB0B-07BF-9728-2E7A78CE2104}" dt="2022-11-30T22:25:20.655" v="158" actId="1076"/>
          <ac:picMkLst>
            <pc:docMk/>
            <pc:sldMk cId="3123048413" sldId="276"/>
            <ac:picMk id="10" creationId="{507A0B24-3896-B346-3009-FF13AEADDF42}"/>
          </ac:picMkLst>
        </pc:picChg>
        <pc:picChg chg="del">
          <ac:chgData name="Rennaker, Martin" userId="S::mwrennaker@tamu.edu::c71cc602-29bf-4247-95bf-88928ae1b3d4" providerId="AD" clId="Web-{233EB8F1-EB0B-07BF-9728-2E7A78CE2104}" dt="2022-11-30T22:24:59.358" v="154"/>
          <ac:picMkLst>
            <pc:docMk/>
            <pc:sldMk cId="3123048413" sldId="276"/>
            <ac:picMk id="11" creationId="{135E6DA5-39BB-3FF8-1C9A-A2BA2DAE2627}"/>
          </ac:picMkLst>
        </pc:picChg>
        <pc:picChg chg="add mod">
          <ac:chgData name="Rennaker, Martin" userId="S::mwrennaker@tamu.edu::c71cc602-29bf-4247-95bf-88928ae1b3d4" providerId="AD" clId="Web-{233EB8F1-EB0B-07BF-9728-2E7A78CE2104}" dt="2022-11-30T22:25:20.702" v="159" actId="1076"/>
          <ac:picMkLst>
            <pc:docMk/>
            <pc:sldMk cId="3123048413" sldId="276"/>
            <ac:picMk id="12" creationId="{F8315F1B-8341-7153-3E0C-65C0D35B63C1}"/>
          </ac:picMkLst>
        </pc:picChg>
        <pc:picChg chg="add mod">
          <ac:chgData name="Rennaker, Martin" userId="S::mwrennaker@tamu.edu::c71cc602-29bf-4247-95bf-88928ae1b3d4" providerId="AD" clId="Web-{233EB8F1-EB0B-07BF-9728-2E7A78CE2104}" dt="2022-11-30T22:25:20.734" v="163" actId="1076"/>
          <ac:picMkLst>
            <pc:docMk/>
            <pc:sldMk cId="3123048413" sldId="276"/>
            <ac:picMk id="16" creationId="{C18F00DA-A600-4FB8-2704-17D14808FB9A}"/>
          </ac:picMkLst>
        </pc:picChg>
        <pc:picChg chg="add mod">
          <ac:chgData name="Rennaker, Martin" userId="S::mwrennaker@tamu.edu::c71cc602-29bf-4247-95bf-88928ae1b3d4" providerId="AD" clId="Web-{233EB8F1-EB0B-07BF-9728-2E7A78CE2104}" dt="2022-11-30T22:25:28.093" v="170" actId="1076"/>
          <ac:picMkLst>
            <pc:docMk/>
            <pc:sldMk cId="3123048413" sldId="276"/>
            <ac:picMk id="22" creationId="{9DBBB5EE-45FE-D799-3CA2-2C075E4D2302}"/>
          </ac:picMkLst>
        </pc:picChg>
        <pc:cxnChg chg="add mod">
          <ac:chgData name="Rennaker, Martin" userId="S::mwrennaker@tamu.edu::c71cc602-29bf-4247-95bf-88928ae1b3d4" providerId="AD" clId="Web-{233EB8F1-EB0B-07BF-9728-2E7A78CE2104}" dt="2022-11-30T22:25:20.702" v="160" actId="1076"/>
          <ac:cxnSpMkLst>
            <pc:docMk/>
            <pc:sldMk cId="3123048413" sldId="276"/>
            <ac:cxnSpMk id="13" creationId="{F9382932-295C-0CB8-B561-E577A388B5A8}"/>
          </ac:cxnSpMkLst>
        </pc:cxnChg>
        <pc:cxnChg chg="add mod">
          <ac:chgData name="Rennaker, Martin" userId="S::mwrennaker@tamu.edu::c71cc602-29bf-4247-95bf-88928ae1b3d4" providerId="AD" clId="Web-{233EB8F1-EB0B-07BF-9728-2E7A78CE2104}" dt="2022-11-30T22:25:20.702" v="161" actId="1076"/>
          <ac:cxnSpMkLst>
            <pc:docMk/>
            <pc:sldMk cId="3123048413" sldId="276"/>
            <ac:cxnSpMk id="14" creationId="{8E5632DB-67C7-F2A8-5CAF-E7FF9EF4F984}"/>
          </ac:cxnSpMkLst>
        </pc:cxnChg>
        <pc:cxnChg chg="add mod">
          <ac:chgData name="Rennaker, Martin" userId="S::mwrennaker@tamu.edu::c71cc602-29bf-4247-95bf-88928ae1b3d4" providerId="AD" clId="Web-{233EB8F1-EB0B-07BF-9728-2E7A78CE2104}" dt="2022-11-30T22:25:20.718" v="162" actId="1076"/>
          <ac:cxnSpMkLst>
            <pc:docMk/>
            <pc:sldMk cId="3123048413" sldId="276"/>
            <ac:cxnSpMk id="15" creationId="{5BBFEF52-3401-5B74-B303-90093CED7D98}"/>
          </ac:cxnSpMkLst>
        </pc:cxnChg>
        <pc:cxnChg chg="add mod">
          <ac:chgData name="Rennaker, Martin" userId="S::mwrennaker@tamu.edu::c71cc602-29bf-4247-95bf-88928ae1b3d4" providerId="AD" clId="Web-{233EB8F1-EB0B-07BF-9728-2E7A78CE2104}" dt="2022-11-30T22:25:20.734" v="164" actId="1076"/>
          <ac:cxnSpMkLst>
            <pc:docMk/>
            <pc:sldMk cId="3123048413" sldId="276"/>
            <ac:cxnSpMk id="17" creationId="{371B2A1C-D906-5BD5-5BBF-787CCA650891}"/>
          </ac:cxnSpMkLst>
        </pc:cxnChg>
        <pc:cxnChg chg="add mod">
          <ac:chgData name="Rennaker, Martin" userId="S::mwrennaker@tamu.edu::c71cc602-29bf-4247-95bf-88928ae1b3d4" providerId="AD" clId="Web-{233EB8F1-EB0B-07BF-9728-2E7A78CE2104}" dt="2022-11-30T22:25:20.734" v="165" actId="1076"/>
          <ac:cxnSpMkLst>
            <pc:docMk/>
            <pc:sldMk cId="3123048413" sldId="276"/>
            <ac:cxnSpMk id="18" creationId="{64CDF160-F510-2833-C8E8-FF8ABEEEAB9F}"/>
          </ac:cxnSpMkLst>
        </pc:cxnChg>
        <pc:cxnChg chg="add mod">
          <ac:chgData name="Rennaker, Martin" userId="S::mwrennaker@tamu.edu::c71cc602-29bf-4247-95bf-88928ae1b3d4" providerId="AD" clId="Web-{233EB8F1-EB0B-07BF-9728-2E7A78CE2104}" dt="2022-11-30T22:25:20.749" v="166" actId="1076"/>
          <ac:cxnSpMkLst>
            <pc:docMk/>
            <pc:sldMk cId="3123048413" sldId="276"/>
            <ac:cxnSpMk id="19" creationId="{6DA177FF-51E2-8958-C3B0-031FC44AE5A5}"/>
          </ac:cxnSpMkLst>
        </pc:cxnChg>
        <pc:cxnChg chg="add mod">
          <ac:chgData name="Rennaker, Martin" userId="S::mwrennaker@tamu.edu::c71cc602-29bf-4247-95bf-88928ae1b3d4" providerId="AD" clId="Web-{233EB8F1-EB0B-07BF-9728-2E7A78CE2104}" dt="2022-11-30T22:25:20.749" v="167" actId="1076"/>
          <ac:cxnSpMkLst>
            <pc:docMk/>
            <pc:sldMk cId="3123048413" sldId="276"/>
            <ac:cxnSpMk id="20" creationId="{6457E3BC-3317-0FD2-FE5C-CA2D163FB071}"/>
          </ac:cxnSpMkLst>
        </pc:cxnChg>
        <pc:cxnChg chg="add mod">
          <ac:chgData name="Rennaker, Martin" userId="S::mwrennaker@tamu.edu::c71cc602-29bf-4247-95bf-88928ae1b3d4" providerId="AD" clId="Web-{233EB8F1-EB0B-07BF-9728-2E7A78CE2104}" dt="2022-11-30T22:25:20.749" v="168" actId="1076"/>
          <ac:cxnSpMkLst>
            <pc:docMk/>
            <pc:sldMk cId="3123048413" sldId="276"/>
            <ac:cxnSpMk id="21" creationId="{9EB4E3C3-97B1-2F01-265C-052ACA30D1C5}"/>
          </ac:cxnSpMkLst>
        </pc:cxnChg>
      </pc:sldChg>
      <pc:sldChg chg="addSp delSp modSp add ord replId">
        <pc:chgData name="Rennaker, Martin" userId="S::mwrennaker@tamu.edu::c71cc602-29bf-4247-95bf-88928ae1b3d4" providerId="AD" clId="Web-{233EB8F1-EB0B-07BF-9728-2E7A78CE2104}" dt="2022-12-01T02:18:32.123" v="715" actId="20577"/>
        <pc:sldMkLst>
          <pc:docMk/>
          <pc:sldMk cId="1181142113" sldId="280"/>
        </pc:sldMkLst>
        <pc:spChg chg="del">
          <ac:chgData name="Rennaker, Martin" userId="S::mwrennaker@tamu.edu::c71cc602-29bf-4247-95bf-88928ae1b3d4" providerId="AD" clId="Web-{233EB8F1-EB0B-07BF-9728-2E7A78CE2104}" dt="2022-12-01T01:42:12.533" v="177"/>
          <ac:spMkLst>
            <pc:docMk/>
            <pc:sldMk cId="1181142113" sldId="280"/>
            <ac:spMk id="2" creationId="{673B157A-00D8-B3B7-94E7-46765FD5C224}"/>
          </ac:spMkLst>
        </pc:spChg>
        <pc:spChg chg="del">
          <ac:chgData name="Rennaker, Martin" userId="S::mwrennaker@tamu.edu::c71cc602-29bf-4247-95bf-88928ae1b3d4" providerId="AD" clId="Web-{233EB8F1-EB0B-07BF-9728-2E7A78CE2104}" dt="2022-12-01T01:42:13.705" v="178"/>
          <ac:spMkLst>
            <pc:docMk/>
            <pc:sldMk cId="1181142113" sldId="280"/>
            <ac:spMk id="3" creationId="{DDACAB9A-37E4-E432-43B3-12C75FF92D34}"/>
          </ac:spMkLst>
        </pc:spChg>
        <pc:spChg chg="add mod">
          <ac:chgData name="Rennaker, Martin" userId="S::mwrennaker@tamu.edu::c71cc602-29bf-4247-95bf-88928ae1b3d4" providerId="AD" clId="Web-{233EB8F1-EB0B-07BF-9728-2E7A78CE2104}" dt="2022-12-01T02:18:32.123" v="715" actId="20577"/>
          <ac:spMkLst>
            <pc:docMk/>
            <pc:sldMk cId="1181142113" sldId="280"/>
            <ac:spMk id="8" creationId="{563CD827-582D-8407-0A1E-0EEBEF3E3E51}"/>
          </ac:spMkLst>
        </pc:spChg>
        <pc:spChg chg="add mod">
          <ac:chgData name="Rennaker, Martin" userId="S::mwrennaker@tamu.edu::c71cc602-29bf-4247-95bf-88928ae1b3d4" providerId="AD" clId="Web-{233EB8F1-EB0B-07BF-9728-2E7A78CE2104}" dt="2022-12-01T01:51:06.391" v="324" actId="1076"/>
          <ac:spMkLst>
            <pc:docMk/>
            <pc:sldMk cId="1181142113" sldId="280"/>
            <ac:spMk id="11" creationId="{4D02B87D-36BE-357D-0235-4425C9617DB4}"/>
          </ac:spMkLst>
        </pc:spChg>
        <pc:spChg chg="add mod">
          <ac:chgData name="Rennaker, Martin" userId="S::mwrennaker@tamu.edu::c71cc602-29bf-4247-95bf-88928ae1b3d4" providerId="AD" clId="Web-{233EB8F1-EB0B-07BF-9728-2E7A78CE2104}" dt="2022-12-01T01:52:27.176" v="367" actId="1076"/>
          <ac:spMkLst>
            <pc:docMk/>
            <pc:sldMk cId="1181142113" sldId="280"/>
            <ac:spMk id="12" creationId="{D8B22C76-0F84-6605-EE9D-BDFAF885EDED}"/>
          </ac:spMkLst>
        </pc:spChg>
        <pc:picChg chg="add mod">
          <ac:chgData name="Rennaker, Martin" userId="S::mwrennaker@tamu.edu::c71cc602-29bf-4247-95bf-88928ae1b3d4" providerId="AD" clId="Web-{233EB8F1-EB0B-07BF-9728-2E7A78CE2104}" dt="2022-12-01T01:50:55.874" v="321" actId="1076"/>
          <ac:picMkLst>
            <pc:docMk/>
            <pc:sldMk cId="1181142113" sldId="280"/>
            <ac:picMk id="9" creationId="{1EF01E8D-B67A-403F-C969-A8BD411FB916}"/>
          </ac:picMkLst>
        </pc:picChg>
        <pc:picChg chg="add mod">
          <ac:chgData name="Rennaker, Martin" userId="S::mwrennaker@tamu.edu::c71cc602-29bf-4247-95bf-88928ae1b3d4" providerId="AD" clId="Web-{233EB8F1-EB0B-07BF-9728-2E7A78CE2104}" dt="2022-12-01T01:51:26.767" v="325" actId="1076"/>
          <ac:picMkLst>
            <pc:docMk/>
            <pc:sldMk cId="1181142113" sldId="280"/>
            <ac:picMk id="10" creationId="{62243BEB-6887-65E7-5390-4896BCDBC445}"/>
          </ac:picMkLst>
        </pc:picChg>
      </pc:sldChg>
      <pc:sldChg chg="addSp delSp modSp add ord replId">
        <pc:chgData name="Rennaker, Martin" userId="S::mwrennaker@tamu.edu::c71cc602-29bf-4247-95bf-88928ae1b3d4" providerId="AD" clId="Web-{233EB8F1-EB0B-07BF-9728-2E7A78CE2104}" dt="2022-12-01T02:18:01.512" v="712"/>
        <pc:sldMkLst>
          <pc:docMk/>
          <pc:sldMk cId="1712909514" sldId="281"/>
        </pc:sldMkLst>
        <pc:spChg chg="del">
          <ac:chgData name="Rennaker, Martin" userId="S::mwrennaker@tamu.edu::c71cc602-29bf-4247-95bf-88928ae1b3d4" providerId="AD" clId="Web-{233EB8F1-EB0B-07BF-9728-2E7A78CE2104}" dt="2022-12-01T01:53:13.070" v="370"/>
          <ac:spMkLst>
            <pc:docMk/>
            <pc:sldMk cId="1712909514" sldId="281"/>
            <ac:spMk id="2" creationId="{673B157A-00D8-B3B7-94E7-46765FD5C224}"/>
          </ac:spMkLst>
        </pc:spChg>
        <pc:spChg chg="del">
          <ac:chgData name="Rennaker, Martin" userId="S::mwrennaker@tamu.edu::c71cc602-29bf-4247-95bf-88928ae1b3d4" providerId="AD" clId="Web-{233EB8F1-EB0B-07BF-9728-2E7A78CE2104}" dt="2022-12-01T01:53:12.773" v="369"/>
          <ac:spMkLst>
            <pc:docMk/>
            <pc:sldMk cId="1712909514" sldId="281"/>
            <ac:spMk id="3" creationId="{DDACAB9A-37E4-E432-43B3-12C75FF92D34}"/>
          </ac:spMkLst>
        </pc:spChg>
        <pc:spChg chg="add del mod">
          <ac:chgData name="Rennaker, Martin" userId="S::mwrennaker@tamu.edu::c71cc602-29bf-4247-95bf-88928ae1b3d4" providerId="AD" clId="Web-{233EB8F1-EB0B-07BF-9728-2E7A78CE2104}" dt="2022-12-01T01:53:16.460" v="372"/>
          <ac:spMkLst>
            <pc:docMk/>
            <pc:sldMk cId="1712909514" sldId="281"/>
            <ac:spMk id="8" creationId="{FB6B79EB-3AB7-A350-81A3-E2A407CD03A8}"/>
          </ac:spMkLst>
        </pc:spChg>
        <pc:spChg chg="add mod">
          <ac:chgData name="Rennaker, Martin" userId="S::mwrennaker@tamu.edu::c71cc602-29bf-4247-95bf-88928ae1b3d4" providerId="AD" clId="Web-{233EB8F1-EB0B-07BF-9728-2E7A78CE2104}" dt="2022-12-01T02:05:31.345" v="507" actId="1076"/>
          <ac:spMkLst>
            <pc:docMk/>
            <pc:sldMk cId="1712909514" sldId="281"/>
            <ac:spMk id="21" creationId="{C44ECBD2-EB12-9BCE-DE58-6E701F2428B5}"/>
          </ac:spMkLst>
        </pc:spChg>
        <pc:spChg chg="add mod">
          <ac:chgData name="Rennaker, Martin" userId="S::mwrennaker@tamu.edu::c71cc602-29bf-4247-95bf-88928ae1b3d4" providerId="AD" clId="Web-{233EB8F1-EB0B-07BF-9728-2E7A78CE2104}" dt="2022-12-01T02:05:27.407" v="504" actId="1076"/>
          <ac:spMkLst>
            <pc:docMk/>
            <pc:sldMk cId="1712909514" sldId="281"/>
            <ac:spMk id="22" creationId="{2B6BCB55-767F-5746-EA08-52A4BC477126}"/>
          </ac:spMkLst>
        </pc:spChg>
        <pc:spChg chg="add mod">
          <ac:chgData name="Rennaker, Martin" userId="S::mwrennaker@tamu.edu::c71cc602-29bf-4247-95bf-88928ae1b3d4" providerId="AD" clId="Web-{233EB8F1-EB0B-07BF-9728-2E7A78CE2104}" dt="2022-12-01T02:17:59.699" v="711" actId="20577"/>
          <ac:spMkLst>
            <pc:docMk/>
            <pc:sldMk cId="1712909514" sldId="281"/>
            <ac:spMk id="23" creationId="{5AF30225-78EF-5DDC-5553-FD6F01208851}"/>
          </ac:spMkLst>
        </pc:spChg>
        <pc:picChg chg="add mod">
          <ac:chgData name="Rennaker, Martin" userId="S::mwrennaker@tamu.edu::c71cc602-29bf-4247-95bf-88928ae1b3d4" providerId="AD" clId="Web-{233EB8F1-EB0B-07BF-9728-2E7A78CE2104}" dt="2022-12-01T02:05:31.298" v="505" actId="1076"/>
          <ac:picMkLst>
            <pc:docMk/>
            <pc:sldMk cId="1712909514" sldId="281"/>
            <ac:picMk id="9" creationId="{362BE52E-E887-7566-3D76-9C79C575957B}"/>
          </ac:picMkLst>
        </pc:picChg>
        <pc:picChg chg="add mod">
          <ac:chgData name="Rennaker, Martin" userId="S::mwrennaker@tamu.edu::c71cc602-29bf-4247-95bf-88928ae1b3d4" providerId="AD" clId="Web-{233EB8F1-EB0B-07BF-9728-2E7A78CE2104}" dt="2022-12-01T02:05:31.329" v="506" actId="1076"/>
          <ac:picMkLst>
            <pc:docMk/>
            <pc:sldMk cId="1712909514" sldId="281"/>
            <ac:picMk id="10" creationId="{E154A51E-5EEA-3A0A-64D8-91E967198C52}"/>
          </ac:picMkLst>
        </pc:picChg>
        <pc:picChg chg="del">
          <ac:chgData name="Rennaker, Martin" userId="S::mwrennaker@tamu.edu::c71cc602-29bf-4247-95bf-88928ae1b3d4" providerId="AD" clId="Web-{233EB8F1-EB0B-07BF-9728-2E7A78CE2104}" dt="2022-12-01T01:53:13.226" v="371"/>
          <ac:picMkLst>
            <pc:docMk/>
            <pc:sldMk cId="1712909514" sldId="281"/>
            <ac:picMk id="11" creationId="{135E6DA5-39BB-3FF8-1C9A-A2BA2DAE2627}"/>
          </ac:picMkLst>
        </pc:picChg>
        <pc:picChg chg="add mod">
          <ac:chgData name="Rennaker, Martin" userId="S::mwrennaker@tamu.edu::c71cc602-29bf-4247-95bf-88928ae1b3d4" providerId="AD" clId="Web-{233EB8F1-EB0B-07BF-9728-2E7A78CE2104}" dt="2022-12-01T02:05:27.283" v="495" actId="1076"/>
          <ac:picMkLst>
            <pc:docMk/>
            <pc:sldMk cId="1712909514" sldId="281"/>
            <ac:picMk id="12" creationId="{59165EFF-3DF2-BD38-C588-06ABECEBA155}"/>
          </ac:picMkLst>
        </pc:picChg>
        <pc:picChg chg="add mod">
          <ac:chgData name="Rennaker, Martin" userId="S::mwrennaker@tamu.edu::c71cc602-29bf-4247-95bf-88928ae1b3d4" providerId="AD" clId="Web-{233EB8F1-EB0B-07BF-9728-2E7A78CE2104}" dt="2022-12-01T02:05:27.298" v="496" actId="1076"/>
          <ac:picMkLst>
            <pc:docMk/>
            <pc:sldMk cId="1712909514" sldId="281"/>
            <ac:picMk id="13" creationId="{1A7EDAB3-3993-2978-5881-8BF03395A295}"/>
          </ac:picMkLst>
        </pc:picChg>
        <pc:picChg chg="add mod">
          <ac:chgData name="Rennaker, Martin" userId="S::mwrennaker@tamu.edu::c71cc602-29bf-4247-95bf-88928ae1b3d4" providerId="AD" clId="Web-{233EB8F1-EB0B-07BF-9728-2E7A78CE2104}" dt="2022-12-01T02:05:27.314" v="497" actId="1076"/>
          <ac:picMkLst>
            <pc:docMk/>
            <pc:sldMk cId="1712909514" sldId="281"/>
            <ac:picMk id="14" creationId="{EC0EB536-423D-3EBE-0790-A1222AE36B7E}"/>
          </ac:picMkLst>
        </pc:picChg>
        <pc:picChg chg="add mod">
          <ac:chgData name="Rennaker, Martin" userId="S::mwrennaker@tamu.edu::c71cc602-29bf-4247-95bf-88928ae1b3d4" providerId="AD" clId="Web-{233EB8F1-EB0B-07BF-9728-2E7A78CE2104}" dt="2022-12-01T02:05:27.329" v="498" actId="1076"/>
          <ac:picMkLst>
            <pc:docMk/>
            <pc:sldMk cId="1712909514" sldId="281"/>
            <ac:picMk id="15" creationId="{1A3F6E3D-D233-54AD-83F5-F186E94DEFD8}"/>
          </ac:picMkLst>
        </pc:picChg>
        <pc:picChg chg="add mod">
          <ac:chgData name="Rennaker, Martin" userId="S::mwrennaker@tamu.edu::c71cc602-29bf-4247-95bf-88928ae1b3d4" providerId="AD" clId="Web-{233EB8F1-EB0B-07BF-9728-2E7A78CE2104}" dt="2022-12-01T02:05:27.345" v="499" actId="1076"/>
          <ac:picMkLst>
            <pc:docMk/>
            <pc:sldMk cId="1712909514" sldId="281"/>
            <ac:picMk id="16" creationId="{BD9B0423-6531-2233-035D-90B56E6DBEBE}"/>
          </ac:picMkLst>
        </pc:picChg>
        <pc:picChg chg="add mod">
          <ac:chgData name="Rennaker, Martin" userId="S::mwrennaker@tamu.edu::c71cc602-29bf-4247-95bf-88928ae1b3d4" providerId="AD" clId="Web-{233EB8F1-EB0B-07BF-9728-2E7A78CE2104}" dt="2022-12-01T02:05:27.345" v="500" actId="1076"/>
          <ac:picMkLst>
            <pc:docMk/>
            <pc:sldMk cId="1712909514" sldId="281"/>
            <ac:picMk id="17" creationId="{3D3EE1CD-5DD0-A6D6-60FE-A006CC1CA647}"/>
          </ac:picMkLst>
        </pc:picChg>
        <pc:picChg chg="add mod">
          <ac:chgData name="Rennaker, Martin" userId="S::mwrennaker@tamu.edu::c71cc602-29bf-4247-95bf-88928ae1b3d4" providerId="AD" clId="Web-{233EB8F1-EB0B-07BF-9728-2E7A78CE2104}" dt="2022-12-01T02:05:27.376" v="501" actId="1076"/>
          <ac:picMkLst>
            <pc:docMk/>
            <pc:sldMk cId="1712909514" sldId="281"/>
            <ac:picMk id="18" creationId="{CBB739DE-EEBA-F425-2427-5DEF60CDE303}"/>
          </ac:picMkLst>
        </pc:picChg>
        <pc:picChg chg="add mod">
          <ac:chgData name="Rennaker, Martin" userId="S::mwrennaker@tamu.edu::c71cc602-29bf-4247-95bf-88928ae1b3d4" providerId="AD" clId="Web-{233EB8F1-EB0B-07BF-9728-2E7A78CE2104}" dt="2022-12-01T02:05:27.392" v="502" actId="1076"/>
          <ac:picMkLst>
            <pc:docMk/>
            <pc:sldMk cId="1712909514" sldId="281"/>
            <ac:picMk id="19" creationId="{D916E3B4-2DF7-5D80-5CFA-34A00081AAA3}"/>
          </ac:picMkLst>
        </pc:picChg>
        <pc:picChg chg="add mod">
          <ac:chgData name="Rennaker, Martin" userId="S::mwrennaker@tamu.edu::c71cc602-29bf-4247-95bf-88928ae1b3d4" providerId="AD" clId="Web-{233EB8F1-EB0B-07BF-9728-2E7A78CE2104}" dt="2022-12-01T02:05:27.392" v="503" actId="1076"/>
          <ac:picMkLst>
            <pc:docMk/>
            <pc:sldMk cId="1712909514" sldId="281"/>
            <ac:picMk id="20" creationId="{378C68CF-32AE-C62A-A20B-28499C374751}"/>
          </ac:picMkLst>
        </pc:picChg>
      </pc:sldChg>
      <pc:sldChg chg="addSp delSp modSp add replId">
        <pc:chgData name="Rennaker, Martin" userId="S::mwrennaker@tamu.edu::c71cc602-29bf-4247-95bf-88928ae1b3d4" providerId="AD" clId="Web-{233EB8F1-EB0B-07BF-9728-2E7A78CE2104}" dt="2022-12-01T02:18:10.341" v="713" actId="20577"/>
        <pc:sldMkLst>
          <pc:docMk/>
          <pc:sldMk cId="2977957443" sldId="282"/>
        </pc:sldMkLst>
        <pc:spChg chg="del">
          <ac:chgData name="Rennaker, Martin" userId="S::mwrennaker@tamu.edu::c71cc602-29bf-4247-95bf-88928ae1b3d4" providerId="AD" clId="Web-{233EB8F1-EB0B-07BF-9728-2E7A78CE2104}" dt="2022-12-01T02:05:42.564" v="510"/>
          <ac:spMkLst>
            <pc:docMk/>
            <pc:sldMk cId="2977957443" sldId="282"/>
            <ac:spMk id="2" creationId="{673B157A-00D8-B3B7-94E7-46765FD5C224}"/>
          </ac:spMkLst>
        </pc:spChg>
        <pc:spChg chg="del">
          <ac:chgData name="Rennaker, Martin" userId="S::mwrennaker@tamu.edu::c71cc602-29bf-4247-95bf-88928ae1b3d4" providerId="AD" clId="Web-{233EB8F1-EB0B-07BF-9728-2E7A78CE2104}" dt="2022-12-01T02:05:42.268" v="509"/>
          <ac:spMkLst>
            <pc:docMk/>
            <pc:sldMk cId="2977957443" sldId="282"/>
            <ac:spMk id="3" creationId="{DDACAB9A-37E4-E432-43B3-12C75FF92D34}"/>
          </ac:spMkLst>
        </pc:spChg>
        <pc:spChg chg="add del mod">
          <ac:chgData name="Rennaker, Martin" userId="S::mwrennaker@tamu.edu::c71cc602-29bf-4247-95bf-88928ae1b3d4" providerId="AD" clId="Web-{233EB8F1-EB0B-07BF-9728-2E7A78CE2104}" dt="2022-12-01T02:18:10.341" v="713" actId="20577"/>
          <ac:spMkLst>
            <pc:docMk/>
            <pc:sldMk cId="2977957443" sldId="282"/>
            <ac:spMk id="8" creationId="{4689813B-338D-F141-4B0C-D8C9871ADF88}"/>
          </ac:spMkLst>
        </pc:spChg>
        <pc:spChg chg="add mod">
          <ac:chgData name="Rennaker, Martin" userId="S::mwrennaker@tamu.edu::c71cc602-29bf-4247-95bf-88928ae1b3d4" providerId="AD" clId="Web-{233EB8F1-EB0B-07BF-9728-2E7A78CE2104}" dt="2022-12-01T02:10:09.970" v="559" actId="20577"/>
          <ac:spMkLst>
            <pc:docMk/>
            <pc:sldMk cId="2977957443" sldId="282"/>
            <ac:spMk id="10" creationId="{A46FDAE3-4864-1556-7A1A-C51D6F44DCBD}"/>
          </ac:spMkLst>
        </pc:spChg>
        <pc:spChg chg="add mod">
          <ac:chgData name="Rennaker, Martin" userId="S::mwrennaker@tamu.edu::c71cc602-29bf-4247-95bf-88928ae1b3d4" providerId="AD" clId="Web-{233EB8F1-EB0B-07BF-9728-2E7A78CE2104}" dt="2022-12-01T02:13:43.420" v="630" actId="20577"/>
          <ac:spMkLst>
            <pc:docMk/>
            <pc:sldMk cId="2977957443" sldId="282"/>
            <ac:spMk id="14" creationId="{ED722568-A457-6F4D-EA0E-59DF1DE94053}"/>
          </ac:spMkLst>
        </pc:spChg>
        <pc:spChg chg="add mod">
          <ac:chgData name="Rennaker, Martin" userId="S::mwrennaker@tamu.edu::c71cc602-29bf-4247-95bf-88928ae1b3d4" providerId="AD" clId="Web-{233EB8F1-EB0B-07BF-9728-2E7A78CE2104}" dt="2022-12-01T02:17:25.119" v="706" actId="20577"/>
          <ac:spMkLst>
            <pc:docMk/>
            <pc:sldMk cId="2977957443" sldId="282"/>
            <ac:spMk id="20" creationId="{DCB4A4E9-4934-2E39-EB7C-14104EF71B44}"/>
          </ac:spMkLst>
        </pc:spChg>
        <pc:picChg chg="add mod">
          <ac:chgData name="Rennaker, Martin" userId="S::mwrennaker@tamu.edu::c71cc602-29bf-4247-95bf-88928ae1b3d4" providerId="AD" clId="Web-{233EB8F1-EB0B-07BF-9728-2E7A78CE2104}" dt="2022-12-01T02:09:42.406" v="537" actId="1076"/>
          <ac:picMkLst>
            <pc:docMk/>
            <pc:sldMk cId="2977957443" sldId="282"/>
            <ac:picMk id="9" creationId="{2EDC88AF-F15E-8B4A-9F29-8A303815D40E}"/>
          </ac:picMkLst>
        </pc:picChg>
        <pc:picChg chg="del">
          <ac:chgData name="Rennaker, Martin" userId="S::mwrennaker@tamu.edu::c71cc602-29bf-4247-95bf-88928ae1b3d4" providerId="AD" clId="Web-{233EB8F1-EB0B-07BF-9728-2E7A78CE2104}" dt="2022-12-01T02:05:44.080" v="511"/>
          <ac:picMkLst>
            <pc:docMk/>
            <pc:sldMk cId="2977957443" sldId="282"/>
            <ac:picMk id="11" creationId="{135E6DA5-39BB-3FF8-1C9A-A2BA2DAE2627}"/>
          </ac:picMkLst>
        </pc:picChg>
        <pc:picChg chg="add mod">
          <ac:chgData name="Rennaker, Martin" userId="S::mwrennaker@tamu.edu::c71cc602-29bf-4247-95bf-88928ae1b3d4" providerId="AD" clId="Web-{233EB8F1-EB0B-07BF-9728-2E7A78CE2104}" dt="2022-12-01T02:10:35.643" v="564" actId="1076"/>
          <ac:picMkLst>
            <pc:docMk/>
            <pc:sldMk cId="2977957443" sldId="282"/>
            <ac:picMk id="12" creationId="{13F1606A-4166-D87D-594F-AC7C85FB4ADA}"/>
          </ac:picMkLst>
        </pc:picChg>
        <pc:picChg chg="add mod">
          <ac:chgData name="Rennaker, Martin" userId="S::mwrennaker@tamu.edu::c71cc602-29bf-4247-95bf-88928ae1b3d4" providerId="AD" clId="Web-{233EB8F1-EB0B-07BF-9728-2E7A78CE2104}" dt="2022-12-01T02:14:51.783" v="637" actId="1076"/>
          <ac:picMkLst>
            <pc:docMk/>
            <pc:sldMk cId="2977957443" sldId="282"/>
            <ac:picMk id="15" creationId="{1A8D4745-2640-8630-A448-7177BD8DC33A}"/>
          </ac:picMkLst>
        </pc:picChg>
        <pc:picChg chg="add mod">
          <ac:chgData name="Rennaker, Martin" userId="S::mwrennaker@tamu.edu::c71cc602-29bf-4247-95bf-88928ae1b3d4" providerId="AD" clId="Web-{233EB8F1-EB0B-07BF-9728-2E7A78CE2104}" dt="2022-12-01T02:15:40.676" v="643" actId="1076"/>
          <ac:picMkLst>
            <pc:docMk/>
            <pc:sldMk cId="2977957443" sldId="282"/>
            <ac:picMk id="16" creationId="{2611B8CC-702D-3365-1094-7A056AD42C2F}"/>
          </ac:picMkLst>
        </pc:picChg>
        <pc:picChg chg="add mod">
          <ac:chgData name="Rennaker, Martin" userId="S::mwrennaker@tamu.edu::c71cc602-29bf-4247-95bf-88928ae1b3d4" providerId="AD" clId="Web-{233EB8F1-EB0B-07BF-9728-2E7A78CE2104}" dt="2022-12-01T02:16:42.867" v="655" actId="1076"/>
          <ac:picMkLst>
            <pc:docMk/>
            <pc:sldMk cId="2977957443" sldId="282"/>
            <ac:picMk id="19" creationId="{A71A23C1-27E8-4BEF-A275-60E80F8CCDB0}"/>
          </ac:picMkLst>
        </pc:picChg>
        <pc:cxnChg chg="add mod">
          <ac:chgData name="Rennaker, Martin" userId="S::mwrennaker@tamu.edu::c71cc602-29bf-4247-95bf-88928ae1b3d4" providerId="AD" clId="Web-{233EB8F1-EB0B-07BF-9728-2E7A78CE2104}" dt="2022-12-01T02:10:52.301" v="569"/>
          <ac:cxnSpMkLst>
            <pc:docMk/>
            <pc:sldMk cId="2977957443" sldId="282"/>
            <ac:cxnSpMk id="13" creationId="{3DCED1DB-10BE-0826-23C1-53364A5C633F}"/>
          </ac:cxnSpMkLst>
        </pc:cxnChg>
        <pc:cxnChg chg="add mod">
          <ac:chgData name="Rennaker, Martin" userId="S::mwrennaker@tamu.edu::c71cc602-29bf-4247-95bf-88928ae1b3d4" providerId="AD" clId="Web-{233EB8F1-EB0B-07BF-9728-2E7A78CE2104}" dt="2022-12-01T02:15:54.942" v="647"/>
          <ac:cxnSpMkLst>
            <pc:docMk/>
            <pc:sldMk cId="2977957443" sldId="282"/>
            <ac:cxnSpMk id="17" creationId="{31D59648-A34A-BBFC-48BB-D9BCC9176904}"/>
          </ac:cxnSpMkLst>
        </pc:cxnChg>
        <pc:cxnChg chg="add mod">
          <ac:chgData name="Rennaker, Martin" userId="S::mwrennaker@tamu.edu::c71cc602-29bf-4247-95bf-88928ae1b3d4" providerId="AD" clId="Web-{233EB8F1-EB0B-07BF-9728-2E7A78CE2104}" dt="2022-12-01T02:16:23.085" v="651"/>
          <ac:cxnSpMkLst>
            <pc:docMk/>
            <pc:sldMk cId="2977957443" sldId="282"/>
            <ac:cxnSpMk id="18" creationId="{D44CF38E-1A6B-B13D-7E38-945CE8E4A1B3}"/>
          </ac:cxnSpMkLst>
        </pc:cxnChg>
      </pc:sldChg>
      <pc:sldChg chg="addSp delSp modSp add replId">
        <pc:chgData name="Rennaker, Martin" userId="S::mwrennaker@tamu.edu::c71cc602-29bf-4247-95bf-88928ae1b3d4" providerId="AD" clId="Web-{233EB8F1-EB0B-07BF-9728-2E7A78CE2104}" dt="2022-12-01T02:58:43.993" v="1144" actId="1076"/>
        <pc:sldMkLst>
          <pc:docMk/>
          <pc:sldMk cId="3043257239" sldId="283"/>
        </pc:sldMkLst>
        <pc:spChg chg="add mod">
          <ac:chgData name="Rennaker, Martin" userId="S::mwrennaker@tamu.edu::c71cc602-29bf-4247-95bf-88928ae1b3d4" providerId="AD" clId="Web-{233EB8F1-EB0B-07BF-9728-2E7A78CE2104}" dt="2022-12-01T02:19:24.829" v="734" actId="20577"/>
          <ac:spMkLst>
            <pc:docMk/>
            <pc:sldMk cId="3043257239" sldId="283"/>
            <ac:spMk id="3" creationId="{B5074508-B450-76DD-B5EF-8A525988261E}"/>
          </ac:spMkLst>
        </pc:spChg>
        <pc:spChg chg="add mod">
          <ac:chgData name="Rennaker, Martin" userId="S::mwrennaker@tamu.edu::c71cc602-29bf-4247-95bf-88928ae1b3d4" providerId="AD" clId="Web-{233EB8F1-EB0B-07BF-9728-2E7A78CE2104}" dt="2022-12-01T02:58:39.305" v="1142" actId="20577"/>
          <ac:spMkLst>
            <pc:docMk/>
            <pc:sldMk cId="3043257239" sldId="283"/>
            <ac:spMk id="7" creationId="{6262B7C2-7D5E-598C-317B-FF3FA56AFECB}"/>
          </ac:spMkLst>
        </pc:spChg>
        <pc:spChg chg="del">
          <ac:chgData name="Rennaker, Martin" userId="S::mwrennaker@tamu.edu::c71cc602-29bf-4247-95bf-88928ae1b3d4" providerId="AD" clId="Web-{233EB8F1-EB0B-07BF-9728-2E7A78CE2104}" dt="2022-12-01T02:19:09.672" v="719"/>
          <ac:spMkLst>
            <pc:docMk/>
            <pc:sldMk cId="3043257239" sldId="283"/>
            <ac:spMk id="8" creationId="{563CD827-582D-8407-0A1E-0EEBEF3E3E51}"/>
          </ac:spMkLst>
        </pc:spChg>
        <pc:spChg chg="del">
          <ac:chgData name="Rennaker, Martin" userId="S::mwrennaker@tamu.edu::c71cc602-29bf-4247-95bf-88928ae1b3d4" providerId="AD" clId="Web-{233EB8F1-EB0B-07BF-9728-2E7A78CE2104}" dt="2022-12-01T02:19:13" v="721"/>
          <ac:spMkLst>
            <pc:docMk/>
            <pc:sldMk cId="3043257239" sldId="283"/>
            <ac:spMk id="11" creationId="{4D02B87D-36BE-357D-0235-4425C9617DB4}"/>
          </ac:spMkLst>
        </pc:spChg>
        <pc:spChg chg="del">
          <ac:chgData name="Rennaker, Martin" userId="S::mwrennaker@tamu.edu::c71cc602-29bf-4247-95bf-88928ae1b3d4" providerId="AD" clId="Web-{233EB8F1-EB0B-07BF-9728-2E7A78CE2104}" dt="2022-12-01T02:19:14.594" v="723"/>
          <ac:spMkLst>
            <pc:docMk/>
            <pc:sldMk cId="3043257239" sldId="283"/>
            <ac:spMk id="12" creationId="{D8B22C76-0F84-6605-EE9D-BDFAF885EDED}"/>
          </ac:spMkLst>
        </pc:spChg>
        <pc:spChg chg="add mod">
          <ac:chgData name="Rennaker, Martin" userId="S::mwrennaker@tamu.edu::c71cc602-29bf-4247-95bf-88928ae1b3d4" providerId="AD" clId="Web-{233EB8F1-EB0B-07BF-9728-2E7A78CE2104}" dt="2022-12-01T02:56:07.281" v="1044" actId="1076"/>
          <ac:spMkLst>
            <pc:docMk/>
            <pc:sldMk cId="3043257239" sldId="283"/>
            <ac:spMk id="15" creationId="{EC72AD9D-0D3A-4C67-6BA4-F60140F504B4}"/>
          </ac:spMkLst>
        </pc:spChg>
        <pc:spChg chg="add mod">
          <ac:chgData name="Rennaker, Martin" userId="S::mwrennaker@tamu.edu::c71cc602-29bf-4247-95bf-88928ae1b3d4" providerId="AD" clId="Web-{233EB8F1-EB0B-07BF-9728-2E7A78CE2104}" dt="2022-12-01T02:57:43.349" v="1100" actId="1076"/>
          <ac:spMkLst>
            <pc:docMk/>
            <pc:sldMk cId="3043257239" sldId="283"/>
            <ac:spMk id="16" creationId="{90CDF4A0-B0FB-FF7B-291E-E76F582DB12F}"/>
          </ac:spMkLst>
        </pc:spChg>
        <pc:spChg chg="add mod">
          <ac:chgData name="Rennaker, Martin" userId="S::mwrennaker@tamu.edu::c71cc602-29bf-4247-95bf-88928ae1b3d4" providerId="AD" clId="Web-{233EB8F1-EB0B-07BF-9728-2E7A78CE2104}" dt="2022-12-01T02:58:43.993" v="1144" actId="1076"/>
          <ac:spMkLst>
            <pc:docMk/>
            <pc:sldMk cId="3043257239" sldId="283"/>
            <ac:spMk id="18" creationId="{FD7035F4-8F8C-C11D-686E-9BC37FCD2851}"/>
          </ac:spMkLst>
        </pc:spChg>
        <pc:picChg chg="del">
          <ac:chgData name="Rennaker, Martin" userId="S::mwrennaker@tamu.edu::c71cc602-29bf-4247-95bf-88928ae1b3d4" providerId="AD" clId="Web-{233EB8F1-EB0B-07BF-9728-2E7A78CE2104}" dt="2022-12-01T02:19:10.969" v="720"/>
          <ac:picMkLst>
            <pc:docMk/>
            <pc:sldMk cId="3043257239" sldId="283"/>
            <ac:picMk id="9" creationId="{1EF01E8D-B67A-403F-C969-A8BD411FB916}"/>
          </ac:picMkLst>
        </pc:picChg>
        <pc:picChg chg="del">
          <ac:chgData name="Rennaker, Martin" userId="S::mwrennaker@tamu.edu::c71cc602-29bf-4247-95bf-88928ae1b3d4" providerId="AD" clId="Web-{233EB8F1-EB0B-07BF-9728-2E7A78CE2104}" dt="2022-12-01T02:19:13.579" v="722"/>
          <ac:picMkLst>
            <pc:docMk/>
            <pc:sldMk cId="3043257239" sldId="283"/>
            <ac:picMk id="10" creationId="{62243BEB-6887-65E7-5390-4896BCDBC445}"/>
          </ac:picMkLst>
        </pc:picChg>
        <pc:picChg chg="add mod">
          <ac:chgData name="Rennaker, Martin" userId="S::mwrennaker@tamu.edu::c71cc602-29bf-4247-95bf-88928ae1b3d4" providerId="AD" clId="Web-{233EB8F1-EB0B-07BF-9728-2E7A78CE2104}" dt="2022-12-01T02:57:40.755" v="1099" actId="1076"/>
          <ac:picMkLst>
            <pc:docMk/>
            <pc:sldMk cId="3043257239" sldId="283"/>
            <ac:picMk id="13" creationId="{9BF23DCE-FCE4-2F54-AC8D-C45F8130FD6E}"/>
          </ac:picMkLst>
        </pc:picChg>
        <pc:picChg chg="add mod">
          <ac:chgData name="Rennaker, Martin" userId="S::mwrennaker@tamu.edu::c71cc602-29bf-4247-95bf-88928ae1b3d4" providerId="AD" clId="Web-{233EB8F1-EB0B-07BF-9728-2E7A78CE2104}" dt="2022-12-01T02:57:44.911" v="1101" actId="1076"/>
          <ac:picMkLst>
            <pc:docMk/>
            <pc:sldMk cId="3043257239" sldId="283"/>
            <ac:picMk id="14" creationId="{358A57D4-9B7D-B8E7-D2BE-C326114B530A}"/>
          </ac:picMkLst>
        </pc:picChg>
        <pc:picChg chg="add mod">
          <ac:chgData name="Rennaker, Martin" userId="S::mwrennaker@tamu.edu::c71cc602-29bf-4247-95bf-88928ae1b3d4" providerId="AD" clId="Web-{233EB8F1-EB0B-07BF-9728-2E7A78CE2104}" dt="2022-12-01T02:58:43.993" v="1143" actId="1076"/>
          <ac:picMkLst>
            <pc:docMk/>
            <pc:sldMk cId="3043257239" sldId="283"/>
            <ac:picMk id="17" creationId="{7E8DEA67-FB5A-0473-56E2-896FC11EF897}"/>
          </ac:picMkLst>
        </pc:picChg>
      </pc:sldChg>
      <pc:sldChg chg="new del">
        <pc:chgData name="Rennaker, Martin" userId="S::mwrennaker@tamu.edu::c71cc602-29bf-4247-95bf-88928ae1b3d4" providerId="AD" clId="Web-{233EB8F1-EB0B-07BF-9728-2E7A78CE2104}" dt="2022-12-01T02:19:03.641" v="717"/>
        <pc:sldMkLst>
          <pc:docMk/>
          <pc:sldMk cId="3295840682" sldId="283"/>
        </pc:sldMkLst>
      </pc:sldChg>
    </pc:docChg>
  </pc:docChgLst>
  <pc:docChgLst>
    <pc:chgData name="Magallanes, Yarentzy" userId="S::yarentzym@tamu.edu::b14954fa-3e6a-41ac-9a52-396e13fe3d4e" providerId="AD" clId="Web-{BE912D59-3503-D496-D4DC-1A26BCC3949F}"/>
    <pc:docChg chg="modSld">
      <pc:chgData name="Magallanes, Yarentzy" userId="S::yarentzym@tamu.edu::b14954fa-3e6a-41ac-9a52-396e13fe3d4e" providerId="AD" clId="Web-{BE912D59-3503-D496-D4DC-1A26BCC3949F}" dt="2022-12-01T07:10:15.929" v="110" actId="1076"/>
      <pc:docMkLst>
        <pc:docMk/>
      </pc:docMkLst>
      <pc:sldChg chg="modSp">
        <pc:chgData name="Magallanes, Yarentzy" userId="S::yarentzym@tamu.edu::b14954fa-3e6a-41ac-9a52-396e13fe3d4e" providerId="AD" clId="Web-{BE912D59-3503-D496-D4DC-1A26BCC3949F}" dt="2022-12-01T07:09:06.692" v="97"/>
        <pc:sldMkLst>
          <pc:docMk/>
          <pc:sldMk cId="1495477488" sldId="269"/>
        </pc:sldMkLst>
        <pc:graphicFrameChg chg="mod modGraphic">
          <ac:chgData name="Magallanes, Yarentzy" userId="S::yarentzym@tamu.edu::b14954fa-3e6a-41ac-9a52-396e13fe3d4e" providerId="AD" clId="Web-{BE912D59-3503-D496-D4DC-1A26BCC3949F}" dt="2022-12-01T07:09:06.692" v="97"/>
          <ac:graphicFrameMkLst>
            <pc:docMk/>
            <pc:sldMk cId="1495477488" sldId="269"/>
            <ac:graphicFrameMk id="9" creationId="{2D3157E7-428F-9E6B-06D9-D5BAA78E8793}"/>
          </ac:graphicFrameMkLst>
        </pc:graphicFrameChg>
        <pc:graphicFrameChg chg="mod modGraphic">
          <ac:chgData name="Magallanes, Yarentzy" userId="S::yarentzym@tamu.edu::b14954fa-3e6a-41ac-9a52-396e13fe3d4e" providerId="AD" clId="Web-{BE912D59-3503-D496-D4DC-1A26BCC3949F}" dt="2022-12-01T07:08:11.909" v="45"/>
          <ac:graphicFrameMkLst>
            <pc:docMk/>
            <pc:sldMk cId="1495477488" sldId="269"/>
            <ac:graphicFrameMk id="12" creationId="{2BB31011-16EB-D9EE-7012-DA2796E287B5}"/>
          </ac:graphicFrameMkLst>
        </pc:graphicFrameChg>
      </pc:sldChg>
      <pc:sldChg chg="addSp delSp modSp">
        <pc:chgData name="Magallanes, Yarentzy" userId="S::yarentzym@tamu.edu::b14954fa-3e6a-41ac-9a52-396e13fe3d4e" providerId="AD" clId="Web-{BE912D59-3503-D496-D4DC-1A26BCC3949F}" dt="2022-12-01T07:10:15.929" v="110" actId="1076"/>
        <pc:sldMkLst>
          <pc:docMk/>
          <pc:sldMk cId="3741426287" sldId="277"/>
        </pc:sldMkLst>
        <pc:spChg chg="add del mod">
          <ac:chgData name="Magallanes, Yarentzy" userId="S::yarentzym@tamu.edu::b14954fa-3e6a-41ac-9a52-396e13fe3d4e" providerId="AD" clId="Web-{BE912D59-3503-D496-D4DC-1A26BCC3949F}" dt="2022-12-01T07:09:41.615" v="101"/>
          <ac:spMkLst>
            <pc:docMk/>
            <pc:sldMk cId="3741426287" sldId="277"/>
            <ac:spMk id="3" creationId="{332FC40F-0E6A-9819-772D-B65FC74DF4BD}"/>
          </ac:spMkLst>
        </pc:spChg>
        <pc:picChg chg="add mod">
          <ac:chgData name="Magallanes, Yarentzy" userId="S::yarentzym@tamu.edu::b14954fa-3e6a-41ac-9a52-396e13fe3d4e" providerId="AD" clId="Web-{BE912D59-3503-D496-D4DC-1A26BCC3949F}" dt="2022-12-01T07:10:09.944" v="108" actId="1076"/>
          <ac:picMkLst>
            <pc:docMk/>
            <pc:sldMk cId="3741426287" sldId="277"/>
            <ac:picMk id="7" creationId="{BD65D584-CD67-8769-6C86-D916ABF3E626}"/>
          </ac:picMkLst>
        </pc:picChg>
        <pc:picChg chg="add mod">
          <ac:chgData name="Magallanes, Yarentzy" userId="S::yarentzym@tamu.edu::b14954fa-3e6a-41ac-9a52-396e13fe3d4e" providerId="AD" clId="Web-{BE912D59-3503-D496-D4DC-1A26BCC3949F}" dt="2022-12-01T07:10:15.929" v="110" actId="1076"/>
          <ac:picMkLst>
            <pc:docMk/>
            <pc:sldMk cId="3741426287" sldId="277"/>
            <ac:picMk id="8" creationId="{C7AFCBDA-4795-7D30-CFB4-B8F4326202D4}"/>
          </ac:picMkLst>
        </pc:picChg>
      </pc:sldChg>
    </pc:docChg>
  </pc:docChgLst>
  <pc:docChgLst>
    <pc:chgData name="Franklin, Grant" userId="S::grantdfranklin@tamu.edu::5abe4091-dd5f-473a-9aa3-6bf6dd197779" providerId="AD" clId="Web-{4516D5A1-5CE6-F7EF-8251-1C060D30DA53}"/>
    <pc:docChg chg="addSld delSld modSld sldOrd">
      <pc:chgData name="Franklin, Grant" userId="S::grantdfranklin@tamu.edu::5abe4091-dd5f-473a-9aa3-6bf6dd197779" providerId="AD" clId="Web-{4516D5A1-5CE6-F7EF-8251-1C060D30DA53}" dt="2022-11-29T22:32:16.759" v="426" actId="20577"/>
      <pc:docMkLst>
        <pc:docMk/>
      </pc:docMkLst>
      <pc:sldChg chg="modSp">
        <pc:chgData name="Franklin, Grant" userId="S::grantdfranklin@tamu.edu::5abe4091-dd5f-473a-9aa3-6bf6dd197779" providerId="AD" clId="Web-{4516D5A1-5CE6-F7EF-8251-1C060D30DA53}" dt="2022-11-29T18:55:11.865" v="37" actId="20577"/>
        <pc:sldMkLst>
          <pc:docMk/>
          <pc:sldMk cId="109857222" sldId="256"/>
        </pc:sldMkLst>
        <pc:spChg chg="mod">
          <ac:chgData name="Franklin, Grant" userId="S::grantdfranklin@tamu.edu::5abe4091-dd5f-473a-9aa3-6bf6dd197779" providerId="AD" clId="Web-{4516D5A1-5CE6-F7EF-8251-1C060D30DA53}" dt="2022-11-29T18:54:57.756" v="17" actId="20577"/>
          <ac:spMkLst>
            <pc:docMk/>
            <pc:sldMk cId="109857222" sldId="256"/>
            <ac:spMk id="2" creationId="{00000000-0000-0000-0000-000000000000}"/>
          </ac:spMkLst>
        </pc:spChg>
        <pc:spChg chg="mod">
          <ac:chgData name="Franklin, Grant" userId="S::grantdfranklin@tamu.edu::5abe4091-dd5f-473a-9aa3-6bf6dd197779" providerId="AD" clId="Web-{4516D5A1-5CE6-F7EF-8251-1C060D30DA53}" dt="2022-11-29T18:55:11.865" v="37" actId="20577"/>
          <ac:spMkLst>
            <pc:docMk/>
            <pc:sldMk cId="109857222" sldId="256"/>
            <ac:spMk id="3" creationId="{00000000-0000-0000-0000-000000000000}"/>
          </ac:spMkLst>
        </pc:spChg>
      </pc:sldChg>
      <pc:sldChg chg="addSp modSp new">
        <pc:chgData name="Franklin, Grant" userId="S::grantdfranklin@tamu.edu::5abe4091-dd5f-473a-9aa3-6bf6dd197779" providerId="AD" clId="Web-{4516D5A1-5CE6-F7EF-8251-1C060D30DA53}" dt="2022-11-29T22:32:16.759" v="426" actId="20577"/>
        <pc:sldMkLst>
          <pc:docMk/>
          <pc:sldMk cId="3963766650" sldId="257"/>
        </pc:sldMkLst>
        <pc:spChg chg="mod">
          <ac:chgData name="Franklin, Grant" userId="S::grantdfranklin@tamu.edu::5abe4091-dd5f-473a-9aa3-6bf6dd197779" providerId="AD" clId="Web-{4516D5A1-5CE6-F7EF-8251-1C060D30DA53}" dt="2022-11-29T18:55:51.116" v="49" actId="20577"/>
          <ac:spMkLst>
            <pc:docMk/>
            <pc:sldMk cId="3963766650" sldId="257"/>
            <ac:spMk id="2" creationId="{9DE9F05E-C8E5-FC32-8DC1-BD575A9E9DA0}"/>
          </ac:spMkLst>
        </pc:spChg>
        <pc:spChg chg="mod">
          <ac:chgData name="Franklin, Grant" userId="S::grantdfranklin@tamu.edu::5abe4091-dd5f-473a-9aa3-6bf6dd197779" providerId="AD" clId="Web-{4516D5A1-5CE6-F7EF-8251-1C060D30DA53}" dt="2022-11-29T18:58:17.417" v="79" actId="20577"/>
          <ac:spMkLst>
            <pc:docMk/>
            <pc:sldMk cId="3963766650" sldId="257"/>
            <ac:spMk id="3" creationId="{6B5C1CDE-4C5E-BB64-0369-B05E66EB7C07}"/>
          </ac:spMkLst>
        </pc:spChg>
        <pc:spChg chg="add mod">
          <ac:chgData name="Franklin, Grant" userId="S::grantdfranklin@tamu.edu::5abe4091-dd5f-473a-9aa3-6bf6dd197779" providerId="AD" clId="Web-{4516D5A1-5CE6-F7EF-8251-1C060D30DA53}" dt="2022-11-29T22:32:16.759" v="426" actId="20577"/>
          <ac:spMkLst>
            <pc:docMk/>
            <pc:sldMk cId="3963766650" sldId="257"/>
            <ac:spMk id="6" creationId="{ADB3BAB3-A089-2564-687D-23B2A4E0DB9A}"/>
          </ac:spMkLst>
        </pc:spChg>
        <pc:picChg chg="add mod">
          <ac:chgData name="Franklin, Grant" userId="S::grantdfranklin@tamu.edu::5abe4091-dd5f-473a-9aa3-6bf6dd197779" providerId="AD" clId="Web-{4516D5A1-5CE6-F7EF-8251-1C060D30DA53}" dt="2022-11-29T19:20:08.847" v="83" actId="1076"/>
          <ac:picMkLst>
            <pc:docMk/>
            <pc:sldMk cId="3963766650" sldId="257"/>
            <ac:picMk id="4" creationId="{676EF0A8-32F2-0041-2B7D-E813683630FE}"/>
          </ac:picMkLst>
        </pc:picChg>
        <pc:picChg chg="add mod">
          <ac:chgData name="Franklin, Grant" userId="S::grantdfranklin@tamu.edu::5abe4091-dd5f-473a-9aa3-6bf6dd197779" providerId="AD" clId="Web-{4516D5A1-5CE6-F7EF-8251-1C060D30DA53}" dt="2022-11-29T19:20:07.113" v="82" actId="1076"/>
          <ac:picMkLst>
            <pc:docMk/>
            <pc:sldMk cId="3963766650" sldId="257"/>
            <ac:picMk id="5" creationId="{4C457F82-DDC6-4FEB-C47F-3CB0177F336F}"/>
          </ac:picMkLst>
        </pc:picChg>
        <pc:picChg chg="add mod">
          <ac:chgData name="Franklin, Grant" userId="S::grantdfranklin@tamu.edu::5abe4091-dd5f-473a-9aa3-6bf6dd197779" providerId="AD" clId="Web-{4516D5A1-5CE6-F7EF-8251-1C060D30DA53}" dt="2022-11-29T19:21:29.834" v="112" actId="1076"/>
          <ac:picMkLst>
            <pc:docMk/>
            <pc:sldMk cId="3963766650" sldId="257"/>
            <ac:picMk id="7" creationId="{D39D7A6F-62BB-256A-FA70-440D877A66E9}"/>
          </ac:picMkLst>
        </pc:picChg>
      </pc:sldChg>
      <pc:sldChg chg="addSp delSp modSp add ord replId">
        <pc:chgData name="Franklin, Grant" userId="S::grantdfranklin@tamu.edu::5abe4091-dd5f-473a-9aa3-6bf6dd197779" providerId="AD" clId="Web-{4516D5A1-5CE6-F7EF-8251-1C060D30DA53}" dt="2022-11-29T20:54:55.132" v="239" actId="1076"/>
        <pc:sldMkLst>
          <pc:docMk/>
          <pc:sldMk cId="681020465" sldId="258"/>
        </pc:sldMkLst>
        <pc:spChg chg="mod">
          <ac:chgData name="Franklin, Grant" userId="S::grantdfranklin@tamu.edu::5abe4091-dd5f-473a-9aa3-6bf6dd197779" providerId="AD" clId="Web-{4516D5A1-5CE6-F7EF-8251-1C060D30DA53}" dt="2022-11-29T19:50:52.461" v="217" actId="20577"/>
          <ac:spMkLst>
            <pc:docMk/>
            <pc:sldMk cId="681020465" sldId="258"/>
            <ac:spMk id="3" creationId="{6B5C1CDE-4C5E-BB64-0369-B05E66EB7C07}"/>
          </ac:spMkLst>
        </pc:spChg>
        <pc:graphicFrameChg chg="add del mod">
          <ac:chgData name="Franklin, Grant" userId="S::grantdfranklin@tamu.edu::5abe4091-dd5f-473a-9aa3-6bf6dd197779" providerId="AD" clId="Web-{4516D5A1-5CE6-F7EF-8251-1C060D30DA53}" dt="2022-11-29T20:48:54.339" v="231"/>
          <ac:graphicFrameMkLst>
            <pc:docMk/>
            <pc:sldMk cId="681020465" sldId="258"/>
            <ac:graphicFrameMk id="4" creationId="{F241CA1E-C9CC-045F-9D88-6CB4CF69A583}"/>
          </ac:graphicFrameMkLst>
        </pc:graphicFrameChg>
        <pc:graphicFrameChg chg="add del mod">
          <ac:chgData name="Franklin, Grant" userId="S::grantdfranklin@tamu.edu::5abe4091-dd5f-473a-9aa3-6bf6dd197779" providerId="AD" clId="Web-{4516D5A1-5CE6-F7EF-8251-1C060D30DA53}" dt="2022-11-29T20:54:39.537" v="235"/>
          <ac:graphicFrameMkLst>
            <pc:docMk/>
            <pc:sldMk cId="681020465" sldId="258"/>
            <ac:graphicFrameMk id="5" creationId="{2B7F6F1D-970C-C1D9-9E59-652E353BB17A}"/>
          </ac:graphicFrameMkLst>
        </pc:graphicFrameChg>
        <pc:picChg chg="add del mod">
          <ac:chgData name="Franklin, Grant" userId="S::grantdfranklin@tamu.edu::5abe4091-dd5f-473a-9aa3-6bf6dd197779" providerId="AD" clId="Web-{4516D5A1-5CE6-F7EF-8251-1C060D30DA53}" dt="2022-11-29T20:34:41.423" v="226"/>
          <ac:picMkLst>
            <pc:docMk/>
            <pc:sldMk cId="681020465" sldId="258"/>
            <ac:picMk id="6" creationId="{45B6C9D6-F292-6356-B8AB-6143953A2615}"/>
          </ac:picMkLst>
        </pc:picChg>
        <pc:picChg chg="add mod">
          <ac:chgData name="Franklin, Grant" userId="S::grantdfranklin@tamu.edu::5abe4091-dd5f-473a-9aa3-6bf6dd197779" providerId="AD" clId="Web-{4516D5A1-5CE6-F7EF-8251-1C060D30DA53}" dt="2022-11-29T20:36:10.988" v="230" actId="1076"/>
          <ac:picMkLst>
            <pc:docMk/>
            <pc:sldMk cId="681020465" sldId="258"/>
            <ac:picMk id="7" creationId="{D179D00C-E1A0-4931-9774-A16FDDD5A3A8}"/>
          </ac:picMkLst>
        </pc:picChg>
        <pc:picChg chg="add mod">
          <ac:chgData name="Franklin, Grant" userId="S::grantdfranklin@tamu.edu::5abe4091-dd5f-473a-9aa3-6bf6dd197779" providerId="AD" clId="Web-{4516D5A1-5CE6-F7EF-8251-1C060D30DA53}" dt="2022-11-29T20:49:00.230" v="234" actId="14100"/>
          <ac:picMkLst>
            <pc:docMk/>
            <pc:sldMk cId="681020465" sldId="258"/>
            <ac:picMk id="8" creationId="{D574750B-CEBF-A5B4-EA85-FD0DB6187AAA}"/>
          </ac:picMkLst>
        </pc:picChg>
        <pc:picChg chg="add mod">
          <ac:chgData name="Franklin, Grant" userId="S::grantdfranklin@tamu.edu::5abe4091-dd5f-473a-9aa3-6bf6dd197779" providerId="AD" clId="Web-{4516D5A1-5CE6-F7EF-8251-1C060D30DA53}" dt="2022-11-29T20:54:55.132" v="239" actId="1076"/>
          <ac:picMkLst>
            <pc:docMk/>
            <pc:sldMk cId="681020465" sldId="258"/>
            <ac:picMk id="9" creationId="{2DBA1033-21C3-93C3-6421-9B6B8D8DDCF6}"/>
          </ac:picMkLst>
        </pc:picChg>
      </pc:sldChg>
      <pc:sldChg chg="new del">
        <pc:chgData name="Franklin, Grant" userId="S::grantdfranklin@tamu.edu::5abe4091-dd5f-473a-9aa3-6bf6dd197779" providerId="AD" clId="Web-{4516D5A1-5CE6-F7EF-8251-1C060D30DA53}" dt="2022-11-29T18:55:56.788" v="50"/>
        <pc:sldMkLst>
          <pc:docMk/>
          <pc:sldMk cId="1869376366" sldId="258"/>
        </pc:sldMkLst>
      </pc:sldChg>
      <pc:sldChg chg="new del">
        <pc:chgData name="Franklin, Grant" userId="S::grantdfranklin@tamu.edu::5abe4091-dd5f-473a-9aa3-6bf6dd197779" providerId="AD" clId="Web-{4516D5A1-5CE6-F7EF-8251-1C060D30DA53}" dt="2022-11-29T18:55:57.835" v="51"/>
        <pc:sldMkLst>
          <pc:docMk/>
          <pc:sldMk cId="841704189" sldId="259"/>
        </pc:sldMkLst>
      </pc:sldChg>
      <pc:sldChg chg="addSp modSp add replId">
        <pc:chgData name="Franklin, Grant" userId="S::grantdfranklin@tamu.edu::5abe4091-dd5f-473a-9aa3-6bf6dd197779" providerId="AD" clId="Web-{4516D5A1-5CE6-F7EF-8251-1C060D30DA53}" dt="2022-11-29T21:05:27.369" v="336" actId="14100"/>
        <pc:sldMkLst>
          <pc:docMk/>
          <pc:sldMk cId="4250335242" sldId="259"/>
        </pc:sldMkLst>
        <pc:spChg chg="mod">
          <ac:chgData name="Franklin, Grant" userId="S::grantdfranklin@tamu.edu::5abe4091-dd5f-473a-9aa3-6bf6dd197779" providerId="AD" clId="Web-{4516D5A1-5CE6-F7EF-8251-1C060D30DA53}" dt="2022-11-29T19:26:21.998" v="135" actId="20577"/>
          <ac:spMkLst>
            <pc:docMk/>
            <pc:sldMk cId="4250335242" sldId="259"/>
            <ac:spMk id="3" creationId="{6B5C1CDE-4C5E-BB64-0369-B05E66EB7C07}"/>
          </ac:spMkLst>
        </pc:spChg>
        <pc:graphicFrameChg chg="add mod">
          <ac:chgData name="Franklin, Grant" userId="S::grantdfranklin@tamu.edu::5abe4091-dd5f-473a-9aa3-6bf6dd197779" providerId="AD" clId="Web-{4516D5A1-5CE6-F7EF-8251-1C060D30DA53}" dt="2022-11-29T19:32:16.289" v="199" actId="1076"/>
          <ac:graphicFrameMkLst>
            <pc:docMk/>
            <pc:sldMk cId="4250335242" sldId="259"/>
            <ac:graphicFrameMk id="4" creationId="{80ABA816-BAC4-1F05-4DC2-4B1E86EA1B5F}"/>
          </ac:graphicFrameMkLst>
        </pc:graphicFrameChg>
        <pc:picChg chg="add mod">
          <ac:chgData name="Franklin, Grant" userId="S::grantdfranklin@tamu.edu::5abe4091-dd5f-473a-9aa3-6bf6dd197779" providerId="AD" clId="Web-{4516D5A1-5CE6-F7EF-8251-1C060D30DA53}" dt="2022-11-29T20:59:52.781" v="245" actId="1076"/>
          <ac:picMkLst>
            <pc:docMk/>
            <pc:sldMk cId="4250335242" sldId="259"/>
            <ac:picMk id="5" creationId="{4A7D9E0D-8B7C-B569-C97E-0CDF16413B19}"/>
          </ac:picMkLst>
        </pc:picChg>
        <pc:picChg chg="add mod">
          <ac:chgData name="Franklin, Grant" userId="S::grantdfranklin@tamu.edu::5abe4091-dd5f-473a-9aa3-6bf6dd197779" providerId="AD" clId="Web-{4516D5A1-5CE6-F7EF-8251-1C060D30DA53}" dt="2022-11-29T21:05:27.369" v="336" actId="14100"/>
          <ac:picMkLst>
            <pc:docMk/>
            <pc:sldMk cId="4250335242" sldId="259"/>
            <ac:picMk id="6" creationId="{9224BF12-5FA2-D3C6-4DE7-521DF18D2C9D}"/>
          </ac:picMkLst>
        </pc:picChg>
      </pc:sldChg>
      <pc:sldChg chg="new del">
        <pc:chgData name="Franklin, Grant" userId="S::grantdfranklin@tamu.edu::5abe4091-dd5f-473a-9aa3-6bf6dd197779" providerId="AD" clId="Web-{4516D5A1-5CE6-F7EF-8251-1C060D30DA53}" dt="2022-11-29T18:55:58.351" v="52"/>
        <pc:sldMkLst>
          <pc:docMk/>
          <pc:sldMk cId="245274918" sldId="260"/>
        </pc:sldMkLst>
      </pc:sldChg>
      <pc:sldChg chg="addSp modSp add replId">
        <pc:chgData name="Franklin, Grant" userId="S::grantdfranklin@tamu.edu::5abe4091-dd5f-473a-9aa3-6bf6dd197779" providerId="AD" clId="Web-{4516D5A1-5CE6-F7EF-8251-1C060D30DA53}" dt="2022-11-29T19:49:37.131" v="206" actId="1076"/>
        <pc:sldMkLst>
          <pc:docMk/>
          <pc:sldMk cId="338810261" sldId="260"/>
        </pc:sldMkLst>
        <pc:spChg chg="mod">
          <ac:chgData name="Franklin, Grant" userId="S::grantdfranklin@tamu.edu::5abe4091-dd5f-473a-9aa3-6bf6dd197779" providerId="AD" clId="Web-{4516D5A1-5CE6-F7EF-8251-1C060D30DA53}" dt="2022-11-29T19:30:02.504" v="191" actId="20577"/>
          <ac:spMkLst>
            <pc:docMk/>
            <pc:sldMk cId="338810261" sldId="260"/>
            <ac:spMk id="3" creationId="{6B5C1CDE-4C5E-BB64-0369-B05E66EB7C07}"/>
          </ac:spMkLst>
        </pc:spChg>
        <pc:graphicFrameChg chg="add mod">
          <ac:chgData name="Franklin, Grant" userId="S::grantdfranklin@tamu.edu::5abe4091-dd5f-473a-9aa3-6bf6dd197779" providerId="AD" clId="Web-{4516D5A1-5CE6-F7EF-8251-1C060D30DA53}" dt="2022-11-29T19:49:37.131" v="206" actId="1076"/>
          <ac:graphicFrameMkLst>
            <pc:docMk/>
            <pc:sldMk cId="338810261" sldId="260"/>
            <ac:graphicFrameMk id="4" creationId="{D6468B7E-CA81-7003-0A35-A66ECBFF3869}"/>
          </ac:graphicFrameMkLst>
        </pc:graphicFrameChg>
        <pc:picChg chg="add mod">
          <ac:chgData name="Franklin, Grant" userId="S::grantdfranklin@tamu.edu::5abe4091-dd5f-473a-9aa3-6bf6dd197779" providerId="AD" clId="Web-{4516D5A1-5CE6-F7EF-8251-1C060D30DA53}" dt="2022-11-29T19:49:34.928" v="205" actId="1076"/>
          <ac:picMkLst>
            <pc:docMk/>
            <pc:sldMk cId="338810261" sldId="260"/>
            <ac:picMk id="5" creationId="{869415D9-0B7D-4926-F413-2425F716E7AC}"/>
          </ac:picMkLst>
        </pc:picChg>
      </pc:sldChg>
      <pc:sldChg chg="modSp new">
        <pc:chgData name="Franklin, Grant" userId="S::grantdfranklin@tamu.edu::5abe4091-dd5f-473a-9aa3-6bf6dd197779" providerId="AD" clId="Web-{4516D5A1-5CE6-F7EF-8251-1C060D30DA53}" dt="2022-11-29T21:06:47.919" v="390" actId="20577"/>
        <pc:sldMkLst>
          <pc:docMk/>
          <pc:sldMk cId="1094789858" sldId="261"/>
        </pc:sldMkLst>
        <pc:spChg chg="mod">
          <ac:chgData name="Franklin, Grant" userId="S::grantdfranklin@tamu.edu::5abe4091-dd5f-473a-9aa3-6bf6dd197779" providerId="AD" clId="Web-{4516D5A1-5CE6-F7EF-8251-1C060D30DA53}" dt="2022-11-29T21:00:25.251" v="253" actId="20577"/>
          <ac:spMkLst>
            <pc:docMk/>
            <pc:sldMk cId="1094789858" sldId="261"/>
            <ac:spMk id="2" creationId="{3857F96A-1EA9-87E2-7C8B-C4AE19D870D9}"/>
          </ac:spMkLst>
        </pc:spChg>
        <pc:spChg chg="mod">
          <ac:chgData name="Franklin, Grant" userId="S::grantdfranklin@tamu.edu::5abe4091-dd5f-473a-9aa3-6bf6dd197779" providerId="AD" clId="Web-{4516D5A1-5CE6-F7EF-8251-1C060D30DA53}" dt="2022-11-29T21:06:47.919" v="390" actId="20577"/>
          <ac:spMkLst>
            <pc:docMk/>
            <pc:sldMk cId="1094789858" sldId="261"/>
            <ac:spMk id="3" creationId="{1E823A74-6311-0AAD-FD59-5EF90181B2CA}"/>
          </ac:spMkLst>
        </pc:spChg>
      </pc:sldChg>
      <pc:sldChg chg="new del">
        <pc:chgData name="Franklin, Grant" userId="S::grantdfranklin@tamu.edu::5abe4091-dd5f-473a-9aa3-6bf6dd197779" providerId="AD" clId="Web-{4516D5A1-5CE6-F7EF-8251-1C060D30DA53}" dt="2022-11-29T18:55:59.335" v="53"/>
        <pc:sldMkLst>
          <pc:docMk/>
          <pc:sldMk cId="1268408977" sldId="261"/>
        </pc:sldMkLst>
      </pc:sldChg>
      <pc:sldChg chg="add del replId">
        <pc:chgData name="Franklin, Grant" userId="S::grantdfranklin@tamu.edu::5abe4091-dd5f-473a-9aa3-6bf6dd197779" providerId="AD" clId="Web-{4516D5A1-5CE6-F7EF-8251-1C060D30DA53}" dt="2022-11-29T18:56:04.945" v="58"/>
        <pc:sldMkLst>
          <pc:docMk/>
          <pc:sldMk cId="3126397497" sldId="261"/>
        </pc:sldMkLst>
      </pc:sldChg>
    </pc:docChg>
  </pc:docChgLst>
  <pc:docChgLst>
    <pc:chgData name="Magallanes, Yarentzy" userId="S::yarentzym@tamu.edu::b14954fa-3e6a-41ac-9a52-396e13fe3d4e" providerId="AD" clId="Web-{FE885FC9-23A8-5594-6CD7-63E861E5FCCC}"/>
    <pc:docChg chg="modSld">
      <pc:chgData name="Magallanes, Yarentzy" userId="S::yarentzym@tamu.edu::b14954fa-3e6a-41ac-9a52-396e13fe3d4e" providerId="AD" clId="Web-{FE885FC9-23A8-5594-6CD7-63E861E5FCCC}" dt="2022-11-30T23:06:18.186" v="112"/>
      <pc:docMkLst>
        <pc:docMk/>
      </pc:docMkLst>
      <pc:sldChg chg="modNotes">
        <pc:chgData name="Magallanes, Yarentzy" userId="S::yarentzym@tamu.edu::b14954fa-3e6a-41ac-9a52-396e13fe3d4e" providerId="AD" clId="Web-{FE885FC9-23A8-5594-6CD7-63E861E5FCCC}" dt="2022-11-30T23:06:18.186" v="112"/>
        <pc:sldMkLst>
          <pc:docMk/>
          <pc:sldMk cId="3741426287" sldId="277"/>
        </pc:sldMkLst>
      </pc:sldChg>
    </pc:docChg>
  </pc:docChgLst>
  <pc:docChgLst>
    <pc:chgData name="Magallanes, Yarentzy" userId="S::yarentzym@tamu.edu::b14954fa-3e6a-41ac-9a52-396e13fe3d4e" providerId="AD" clId="Web-{5C74783D-E8AB-A17A-0196-74BD3217483F}"/>
    <pc:docChg chg="modSld">
      <pc:chgData name="Magallanes, Yarentzy" userId="S::yarentzym@tamu.edu::b14954fa-3e6a-41ac-9a52-396e13fe3d4e" providerId="AD" clId="Web-{5C74783D-E8AB-A17A-0196-74BD3217483F}" dt="2022-12-01T02:36:21.579" v="18"/>
      <pc:docMkLst>
        <pc:docMk/>
      </pc:docMkLst>
      <pc:sldChg chg="modNotes">
        <pc:chgData name="Magallanes, Yarentzy" userId="S::yarentzym@tamu.edu::b14954fa-3e6a-41ac-9a52-396e13fe3d4e" providerId="AD" clId="Web-{5C74783D-E8AB-A17A-0196-74BD3217483F}" dt="2022-12-01T02:26:27.905" v="13"/>
        <pc:sldMkLst>
          <pc:docMk/>
          <pc:sldMk cId="3963766650" sldId="257"/>
        </pc:sldMkLst>
      </pc:sldChg>
      <pc:sldChg chg="modNotes">
        <pc:chgData name="Magallanes, Yarentzy" userId="S::yarentzym@tamu.edu::b14954fa-3e6a-41ac-9a52-396e13fe3d4e" providerId="AD" clId="Web-{5C74783D-E8AB-A17A-0196-74BD3217483F}" dt="2022-12-01T02:33:43.950" v="14"/>
        <pc:sldMkLst>
          <pc:docMk/>
          <pc:sldMk cId="2557146931" sldId="268"/>
        </pc:sldMkLst>
      </pc:sldChg>
      <pc:sldChg chg="modNotes">
        <pc:chgData name="Magallanes, Yarentzy" userId="S::yarentzym@tamu.edu::b14954fa-3e6a-41ac-9a52-396e13fe3d4e" providerId="AD" clId="Web-{5C74783D-E8AB-A17A-0196-74BD3217483F}" dt="2022-12-01T02:36:18.642" v="17"/>
        <pc:sldMkLst>
          <pc:docMk/>
          <pc:sldMk cId="3123048413" sldId="276"/>
        </pc:sldMkLst>
      </pc:sldChg>
      <pc:sldChg chg="modNotes">
        <pc:chgData name="Magallanes, Yarentzy" userId="S::yarentzym@tamu.edu::b14954fa-3e6a-41ac-9a52-396e13fe3d4e" providerId="AD" clId="Web-{5C74783D-E8AB-A17A-0196-74BD3217483F}" dt="2022-12-01T02:36:12.798" v="15"/>
        <pc:sldMkLst>
          <pc:docMk/>
          <pc:sldMk cId="1712909514" sldId="281"/>
        </pc:sldMkLst>
      </pc:sldChg>
      <pc:sldChg chg="modNotes">
        <pc:chgData name="Magallanes, Yarentzy" userId="S::yarentzym@tamu.edu::b14954fa-3e6a-41ac-9a52-396e13fe3d4e" providerId="AD" clId="Web-{5C74783D-E8AB-A17A-0196-74BD3217483F}" dt="2022-12-01T02:36:15.610" v="16"/>
        <pc:sldMkLst>
          <pc:docMk/>
          <pc:sldMk cId="2977957443" sldId="282"/>
        </pc:sldMkLst>
      </pc:sldChg>
      <pc:sldChg chg="modNotes">
        <pc:chgData name="Magallanes, Yarentzy" userId="S::yarentzym@tamu.edu::b14954fa-3e6a-41ac-9a52-396e13fe3d4e" providerId="AD" clId="Web-{5C74783D-E8AB-A17A-0196-74BD3217483F}" dt="2022-12-01T02:36:21.579" v="18"/>
        <pc:sldMkLst>
          <pc:docMk/>
          <pc:sldMk cId="3043257239" sldId="283"/>
        </pc:sldMkLst>
      </pc:sldChg>
    </pc:docChg>
  </pc:docChgLst>
  <pc:docChgLst>
    <pc:chgData name="Franklin, Grant" userId="S::grantdfranklin@tamu.edu::5abe4091-dd5f-473a-9aa3-6bf6dd197779" providerId="AD" clId="Web-{8E3CA5CE-F498-9752-DDE3-86F6ED2BB63A}"/>
    <pc:docChg chg="addSld delSld modSld sldOrd">
      <pc:chgData name="Franklin, Grant" userId="S::grantdfranklin@tamu.edu::5abe4091-dd5f-473a-9aa3-6bf6dd197779" providerId="AD" clId="Web-{8E3CA5CE-F498-9752-DDE3-86F6ED2BB63A}" dt="2022-11-30T23:03:00.753" v="348" actId="20577"/>
      <pc:docMkLst>
        <pc:docMk/>
      </pc:docMkLst>
      <pc:sldChg chg="modSp">
        <pc:chgData name="Franklin, Grant" userId="S::grantdfranklin@tamu.edu::5abe4091-dd5f-473a-9aa3-6bf6dd197779" providerId="AD" clId="Web-{8E3CA5CE-F498-9752-DDE3-86F6ED2BB63A}" dt="2022-11-30T22:56:18.396" v="262" actId="1076"/>
        <pc:sldMkLst>
          <pc:docMk/>
          <pc:sldMk cId="681020465" sldId="258"/>
        </pc:sldMkLst>
        <pc:spChg chg="mod">
          <ac:chgData name="Franklin, Grant" userId="S::grantdfranklin@tamu.edu::5abe4091-dd5f-473a-9aa3-6bf6dd197779" providerId="AD" clId="Web-{8E3CA5CE-F498-9752-DDE3-86F6ED2BB63A}" dt="2022-11-30T22:54:09.704" v="220" actId="20577"/>
          <ac:spMkLst>
            <pc:docMk/>
            <pc:sldMk cId="681020465" sldId="258"/>
            <ac:spMk id="2" creationId="{9DE9F05E-C8E5-FC32-8DC1-BD575A9E9DA0}"/>
          </ac:spMkLst>
        </pc:spChg>
        <pc:spChg chg="mod">
          <ac:chgData name="Franklin, Grant" userId="S::grantdfranklin@tamu.edu::5abe4091-dd5f-473a-9aa3-6bf6dd197779" providerId="AD" clId="Web-{8E3CA5CE-F498-9752-DDE3-86F6ED2BB63A}" dt="2022-11-30T22:54:55.612" v="239" actId="20577"/>
          <ac:spMkLst>
            <pc:docMk/>
            <pc:sldMk cId="681020465" sldId="258"/>
            <ac:spMk id="3" creationId="{6B5C1CDE-4C5E-BB64-0369-B05E66EB7C07}"/>
          </ac:spMkLst>
        </pc:spChg>
        <pc:picChg chg="mod">
          <ac:chgData name="Franklin, Grant" userId="S::grantdfranklin@tamu.edu::5abe4091-dd5f-473a-9aa3-6bf6dd197779" providerId="AD" clId="Web-{8E3CA5CE-F498-9752-DDE3-86F6ED2BB63A}" dt="2022-11-30T22:56:18.396" v="262" actId="1076"/>
          <ac:picMkLst>
            <pc:docMk/>
            <pc:sldMk cId="681020465" sldId="258"/>
            <ac:picMk id="7" creationId="{D179D00C-E1A0-4931-9774-A16FDDD5A3A8}"/>
          </ac:picMkLst>
        </pc:picChg>
      </pc:sldChg>
      <pc:sldChg chg="addSp delSp modSp">
        <pc:chgData name="Franklin, Grant" userId="S::grantdfranklin@tamu.edu::5abe4091-dd5f-473a-9aa3-6bf6dd197779" providerId="AD" clId="Web-{8E3CA5CE-F498-9752-DDE3-86F6ED2BB63A}" dt="2022-11-30T22:53:52.141" v="215" actId="1076"/>
        <pc:sldMkLst>
          <pc:docMk/>
          <pc:sldMk cId="4250335242" sldId="259"/>
        </pc:sldMkLst>
        <pc:spChg chg="mod">
          <ac:chgData name="Franklin, Grant" userId="S::grantdfranklin@tamu.edu::5abe4091-dd5f-473a-9aa3-6bf6dd197779" providerId="AD" clId="Web-{8E3CA5CE-F498-9752-DDE3-86F6ED2BB63A}" dt="2022-11-30T22:53:00.046" v="202" actId="20577"/>
          <ac:spMkLst>
            <pc:docMk/>
            <pc:sldMk cId="4250335242" sldId="259"/>
            <ac:spMk id="2" creationId="{9DE9F05E-C8E5-FC32-8DC1-BD575A9E9DA0}"/>
          </ac:spMkLst>
        </pc:spChg>
        <pc:spChg chg="del">
          <ac:chgData name="Franklin, Grant" userId="S::grantdfranklin@tamu.edu::5abe4091-dd5f-473a-9aa3-6bf6dd197779" providerId="AD" clId="Web-{8E3CA5CE-F498-9752-DDE3-86F6ED2BB63A}" dt="2022-11-30T22:53:02.968" v="203"/>
          <ac:spMkLst>
            <pc:docMk/>
            <pc:sldMk cId="4250335242" sldId="259"/>
            <ac:spMk id="3" creationId="{6B5C1CDE-4C5E-BB64-0369-B05E66EB7C07}"/>
          </ac:spMkLst>
        </pc:spChg>
        <pc:spChg chg="add mod">
          <ac:chgData name="Franklin, Grant" userId="S::grantdfranklin@tamu.edu::5abe4091-dd5f-473a-9aa3-6bf6dd197779" providerId="AD" clId="Web-{8E3CA5CE-F498-9752-DDE3-86F6ED2BB63A}" dt="2022-11-30T22:53:23.593" v="210" actId="1076"/>
          <ac:spMkLst>
            <pc:docMk/>
            <pc:sldMk cId="4250335242" sldId="259"/>
            <ac:spMk id="7" creationId="{2AD61203-321C-C62D-0B96-D48071EAF988}"/>
          </ac:spMkLst>
        </pc:spChg>
        <pc:spChg chg="add mod">
          <ac:chgData name="Franklin, Grant" userId="S::grantdfranklin@tamu.edu::5abe4091-dd5f-473a-9aa3-6bf6dd197779" providerId="AD" clId="Web-{8E3CA5CE-F498-9752-DDE3-86F6ED2BB63A}" dt="2022-11-30T22:53:50.032" v="214" actId="1076"/>
          <ac:spMkLst>
            <pc:docMk/>
            <pc:sldMk cId="4250335242" sldId="259"/>
            <ac:spMk id="8" creationId="{A45EFDF8-D6AF-DCBD-7FEF-D4423CBD4FE0}"/>
          </ac:spMkLst>
        </pc:spChg>
        <pc:spChg chg="add del mod">
          <ac:chgData name="Franklin, Grant" userId="S::grantdfranklin@tamu.edu::5abe4091-dd5f-473a-9aa3-6bf6dd197779" providerId="AD" clId="Web-{8E3CA5CE-F498-9752-DDE3-86F6ED2BB63A}" dt="2022-11-30T22:53:05.890" v="204"/>
          <ac:spMkLst>
            <pc:docMk/>
            <pc:sldMk cId="4250335242" sldId="259"/>
            <ac:spMk id="10" creationId="{5B5D00BB-8B86-52BF-BD73-01C0F8647BBE}"/>
          </ac:spMkLst>
        </pc:spChg>
        <pc:graphicFrameChg chg="mod">
          <ac:chgData name="Franklin, Grant" userId="S::grantdfranklin@tamu.edu::5abe4091-dd5f-473a-9aa3-6bf6dd197779" providerId="AD" clId="Web-{8E3CA5CE-F498-9752-DDE3-86F6ED2BB63A}" dt="2022-11-30T22:53:52.141" v="215" actId="1076"/>
          <ac:graphicFrameMkLst>
            <pc:docMk/>
            <pc:sldMk cId="4250335242" sldId="259"/>
            <ac:graphicFrameMk id="4" creationId="{80ABA816-BAC4-1F05-4DC2-4B1E86EA1B5F}"/>
          </ac:graphicFrameMkLst>
        </pc:graphicFrameChg>
        <pc:picChg chg="mod">
          <ac:chgData name="Franklin, Grant" userId="S::grantdfranklin@tamu.edu::5abe4091-dd5f-473a-9aa3-6bf6dd197779" providerId="AD" clId="Web-{8E3CA5CE-F498-9752-DDE3-86F6ED2BB63A}" dt="2022-11-30T22:53:12.015" v="206" actId="1076"/>
          <ac:picMkLst>
            <pc:docMk/>
            <pc:sldMk cId="4250335242" sldId="259"/>
            <ac:picMk id="5" creationId="{4A7D9E0D-8B7C-B569-C97E-0CDF16413B19}"/>
          </ac:picMkLst>
        </pc:picChg>
        <pc:picChg chg="mod">
          <ac:chgData name="Franklin, Grant" userId="S::grantdfranklin@tamu.edu::5abe4091-dd5f-473a-9aa3-6bf6dd197779" providerId="AD" clId="Web-{8E3CA5CE-F498-9752-DDE3-86F6ED2BB63A}" dt="2022-11-30T22:53:15.624" v="207" actId="1076"/>
          <ac:picMkLst>
            <pc:docMk/>
            <pc:sldMk cId="4250335242" sldId="259"/>
            <ac:picMk id="6" creationId="{9224BF12-5FA2-D3C6-4DE7-521DF18D2C9D}"/>
          </ac:picMkLst>
        </pc:picChg>
      </pc:sldChg>
      <pc:sldChg chg="modSp">
        <pc:chgData name="Franklin, Grant" userId="S::grantdfranklin@tamu.edu::5abe4091-dd5f-473a-9aa3-6bf6dd197779" providerId="AD" clId="Web-{8E3CA5CE-F498-9752-DDE3-86F6ED2BB63A}" dt="2022-11-30T22:56:00.567" v="260" actId="14100"/>
        <pc:sldMkLst>
          <pc:docMk/>
          <pc:sldMk cId="338810261" sldId="260"/>
        </pc:sldMkLst>
        <pc:spChg chg="mod">
          <ac:chgData name="Franklin, Grant" userId="S::grantdfranklin@tamu.edu::5abe4091-dd5f-473a-9aa3-6bf6dd197779" providerId="AD" clId="Web-{8E3CA5CE-F498-9752-DDE3-86F6ED2BB63A}" dt="2022-11-30T22:55:14.566" v="246" actId="20577"/>
          <ac:spMkLst>
            <pc:docMk/>
            <pc:sldMk cId="338810261" sldId="260"/>
            <ac:spMk id="2" creationId="{9DE9F05E-C8E5-FC32-8DC1-BD575A9E9DA0}"/>
          </ac:spMkLst>
        </pc:spChg>
        <pc:spChg chg="mod">
          <ac:chgData name="Franklin, Grant" userId="S::grantdfranklin@tamu.edu::5abe4091-dd5f-473a-9aa3-6bf6dd197779" providerId="AD" clId="Web-{8E3CA5CE-F498-9752-DDE3-86F6ED2BB63A}" dt="2022-11-30T22:55:21.050" v="251" actId="20577"/>
          <ac:spMkLst>
            <pc:docMk/>
            <pc:sldMk cId="338810261" sldId="260"/>
            <ac:spMk id="3" creationId="{6B5C1CDE-4C5E-BB64-0369-B05E66EB7C07}"/>
          </ac:spMkLst>
        </pc:spChg>
        <pc:graphicFrameChg chg="mod">
          <ac:chgData name="Franklin, Grant" userId="S::grantdfranklin@tamu.edu::5abe4091-dd5f-473a-9aa3-6bf6dd197779" providerId="AD" clId="Web-{8E3CA5CE-F498-9752-DDE3-86F6ED2BB63A}" dt="2022-11-30T22:56:00.567" v="260" actId="14100"/>
          <ac:graphicFrameMkLst>
            <pc:docMk/>
            <pc:sldMk cId="338810261" sldId="260"/>
            <ac:graphicFrameMk id="4" creationId="{D6468B7E-CA81-7003-0A35-A66ECBFF3869}"/>
          </ac:graphicFrameMkLst>
        </pc:graphicFrameChg>
        <pc:picChg chg="mod">
          <ac:chgData name="Franklin, Grant" userId="S::grantdfranklin@tamu.edu::5abe4091-dd5f-473a-9aa3-6bf6dd197779" providerId="AD" clId="Web-{8E3CA5CE-F498-9752-DDE3-86F6ED2BB63A}" dt="2022-11-30T22:55:53.926" v="258" actId="1076"/>
          <ac:picMkLst>
            <pc:docMk/>
            <pc:sldMk cId="338810261" sldId="260"/>
            <ac:picMk id="5" creationId="{869415D9-0B7D-4926-F413-2425F716E7AC}"/>
          </ac:picMkLst>
        </pc:picChg>
      </pc:sldChg>
      <pc:sldChg chg="modSp">
        <pc:chgData name="Franklin, Grant" userId="S::grantdfranklin@tamu.edu::5abe4091-dd5f-473a-9aa3-6bf6dd197779" providerId="AD" clId="Web-{8E3CA5CE-F498-9752-DDE3-86F6ED2BB63A}" dt="2022-11-30T23:03:00.753" v="348" actId="20577"/>
        <pc:sldMkLst>
          <pc:docMk/>
          <pc:sldMk cId="1094789858" sldId="261"/>
        </pc:sldMkLst>
        <pc:spChg chg="mod">
          <ac:chgData name="Franklin, Grant" userId="S::grantdfranklin@tamu.edu::5abe4091-dd5f-473a-9aa3-6bf6dd197779" providerId="AD" clId="Web-{8E3CA5CE-F498-9752-DDE3-86F6ED2BB63A}" dt="2022-11-30T23:03:00.753" v="348" actId="20577"/>
          <ac:spMkLst>
            <pc:docMk/>
            <pc:sldMk cId="1094789858" sldId="261"/>
            <ac:spMk id="3" creationId="{1E823A74-6311-0AAD-FD59-5EF90181B2CA}"/>
          </ac:spMkLst>
        </pc:spChg>
      </pc:sldChg>
      <pc:sldChg chg="modSp modCm">
        <pc:chgData name="Franklin, Grant" userId="S::grantdfranklin@tamu.edu::5abe4091-dd5f-473a-9aa3-6bf6dd197779" providerId="AD" clId="Web-{8E3CA5CE-F498-9752-DDE3-86F6ED2BB63A}" dt="2022-11-30T22:58:24.306" v="309" actId="20577"/>
        <pc:sldMkLst>
          <pc:docMk/>
          <pc:sldMk cId="1920768119" sldId="273"/>
        </pc:sldMkLst>
        <pc:spChg chg="mod">
          <ac:chgData name="Franklin, Grant" userId="S::grantdfranklin@tamu.edu::5abe4091-dd5f-473a-9aa3-6bf6dd197779" providerId="AD" clId="Web-{8E3CA5CE-F498-9752-DDE3-86F6ED2BB63A}" dt="2022-11-30T22:58:24.306" v="309" actId="20577"/>
          <ac:spMkLst>
            <pc:docMk/>
            <pc:sldMk cId="1920768119" sldId="273"/>
            <ac:spMk id="3" creationId="{D381F181-24E0-D14F-EA1A-D83C860EC3EA}"/>
          </ac:spMkLst>
        </pc:spChg>
      </pc:sldChg>
      <pc:sldChg chg="add del replId">
        <pc:chgData name="Franklin, Grant" userId="S::grantdfranklin@tamu.edu::5abe4091-dd5f-473a-9aa3-6bf6dd197779" providerId="AD" clId="Web-{8E3CA5CE-F498-9752-DDE3-86F6ED2BB63A}" dt="2022-11-30T22:26:00.259" v="1"/>
        <pc:sldMkLst>
          <pc:docMk/>
          <pc:sldMk cId="1831268857" sldId="277"/>
        </pc:sldMkLst>
      </pc:sldChg>
      <pc:sldChg chg="addSp delSp modSp">
        <pc:chgData name="Franklin, Grant" userId="S::grantdfranklin@tamu.edu::5abe4091-dd5f-473a-9aa3-6bf6dd197779" providerId="AD" clId="Web-{8E3CA5CE-F498-9752-DDE3-86F6ED2BB63A}" dt="2022-11-30T22:59:49.434" v="342" actId="20577"/>
        <pc:sldMkLst>
          <pc:docMk/>
          <pc:sldMk cId="2130968290" sldId="278"/>
        </pc:sldMkLst>
        <pc:spChg chg="mod">
          <ac:chgData name="Franklin, Grant" userId="S::grantdfranklin@tamu.edu::5abe4091-dd5f-473a-9aa3-6bf6dd197779" providerId="AD" clId="Web-{8E3CA5CE-F498-9752-DDE3-86F6ED2BB63A}" dt="2022-11-30T22:59:49.434" v="342" actId="20577"/>
          <ac:spMkLst>
            <pc:docMk/>
            <pc:sldMk cId="2130968290" sldId="278"/>
            <ac:spMk id="2" creationId="{9DE9F05E-C8E5-FC32-8DC1-BD575A9E9DA0}"/>
          </ac:spMkLst>
        </pc:spChg>
        <pc:spChg chg="mod">
          <ac:chgData name="Franklin, Grant" userId="S::grantdfranklin@tamu.edu::5abe4091-dd5f-473a-9aa3-6bf6dd197779" providerId="AD" clId="Web-{8E3CA5CE-F498-9752-DDE3-86F6ED2BB63A}" dt="2022-11-30T22:55:31.566" v="253" actId="20577"/>
          <ac:spMkLst>
            <pc:docMk/>
            <pc:sldMk cId="2130968290" sldId="278"/>
            <ac:spMk id="3" creationId="{6B5C1CDE-4C5E-BB64-0369-B05E66EB7C07}"/>
          </ac:spMkLst>
        </pc:spChg>
        <pc:spChg chg="add del">
          <ac:chgData name="Franklin, Grant" userId="S::grantdfranklin@tamu.edu::5abe4091-dd5f-473a-9aa3-6bf6dd197779" providerId="AD" clId="Web-{8E3CA5CE-F498-9752-DDE3-86F6ED2BB63A}" dt="2022-11-30T22:59:37.621" v="314"/>
          <ac:spMkLst>
            <pc:docMk/>
            <pc:sldMk cId="2130968290" sldId="278"/>
            <ac:spMk id="5" creationId="{61479B65-AB19-C84D-E988-A292BB61D5FA}"/>
          </ac:spMkLst>
        </pc:spChg>
        <pc:spChg chg="add del">
          <ac:chgData name="Franklin, Grant" userId="S::grantdfranklin@tamu.edu::5abe4091-dd5f-473a-9aa3-6bf6dd197779" providerId="AD" clId="Web-{8E3CA5CE-F498-9752-DDE3-86F6ED2BB63A}" dt="2022-11-30T22:59:36.058" v="313"/>
          <ac:spMkLst>
            <pc:docMk/>
            <pc:sldMk cId="2130968290" sldId="278"/>
            <ac:spMk id="10" creationId="{14AF12BB-8981-9D3F-237A-936E6569232F}"/>
          </ac:spMkLst>
        </pc:spChg>
      </pc:sldChg>
      <pc:sldChg chg="addSp delSp modSp new del ord">
        <pc:chgData name="Franklin, Grant" userId="S::grantdfranklin@tamu.edu::5abe4091-dd5f-473a-9aa3-6bf6dd197779" providerId="AD" clId="Web-{8E3CA5CE-F498-9752-DDE3-86F6ED2BB63A}" dt="2022-11-30T22:54:33.752" v="238"/>
        <pc:sldMkLst>
          <pc:docMk/>
          <pc:sldMk cId="3632187529" sldId="279"/>
        </pc:sldMkLst>
        <pc:spChg chg="mod">
          <ac:chgData name="Franklin, Grant" userId="S::grantdfranklin@tamu.edu::5abe4091-dd5f-473a-9aa3-6bf6dd197779" providerId="AD" clId="Web-{8E3CA5CE-F498-9752-DDE3-86F6ED2BB63A}" dt="2022-11-30T22:54:32.830" v="236" actId="20577"/>
          <ac:spMkLst>
            <pc:docMk/>
            <pc:sldMk cId="3632187529" sldId="279"/>
            <ac:spMk id="2" creationId="{DA1E4857-B8D6-BD46-198F-4D5CDB1E76BE}"/>
          </ac:spMkLst>
        </pc:spChg>
        <pc:spChg chg="add del">
          <ac:chgData name="Franklin, Grant" userId="S::grantdfranklin@tamu.edu::5abe4091-dd5f-473a-9aa3-6bf6dd197779" providerId="AD" clId="Web-{8E3CA5CE-F498-9752-DDE3-86F6ED2BB63A}" dt="2022-11-30T22:54:31.799" v="230"/>
          <ac:spMkLst>
            <pc:docMk/>
            <pc:sldMk cId="3632187529" sldId="279"/>
            <ac:spMk id="3" creationId="{4C52ABC2-EA57-8D1B-095D-F931959AD76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ullBattCharging11-2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attTest11-28-ChargingwVAC.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Battery Charging (V) vs Time (hrs)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'FullBattCharging11-29.xlsx'!$E$11:$E$6012</c:f>
              <c:numCache>
                <c:formatCode>General</c:formatCode>
                <c:ptCount val="6002"/>
                <c:pt idx="0">
                  <c:v>0</c:v>
                </c:pt>
                <c:pt idx="1">
                  <c:v>2.44140625E-3</c:v>
                </c:pt>
                <c:pt idx="2">
                  <c:v>4.8828125E-3</c:v>
                </c:pt>
                <c:pt idx="3">
                  <c:v>7.32421875E-3</c:v>
                </c:pt>
                <c:pt idx="4">
                  <c:v>9.765625E-3</c:v>
                </c:pt>
                <c:pt idx="5">
                  <c:v>1.220703125E-2</c:v>
                </c:pt>
                <c:pt idx="6">
                  <c:v>1.46484375E-2</c:v>
                </c:pt>
                <c:pt idx="7">
                  <c:v>1.708984375E-2</c:v>
                </c:pt>
                <c:pt idx="8">
                  <c:v>1.953125E-2</c:v>
                </c:pt>
                <c:pt idx="9">
                  <c:v>2.197265625E-2</c:v>
                </c:pt>
                <c:pt idx="10">
                  <c:v>2.44140625E-2</c:v>
                </c:pt>
                <c:pt idx="11">
                  <c:v>2.685546875E-2</c:v>
                </c:pt>
                <c:pt idx="12">
                  <c:v>2.9296875E-2</c:v>
                </c:pt>
                <c:pt idx="13">
                  <c:v>3.173828125E-2</c:v>
                </c:pt>
                <c:pt idx="14">
                  <c:v>3.41796875E-2</c:v>
                </c:pt>
                <c:pt idx="15">
                  <c:v>3.662109375E-2</c:v>
                </c:pt>
                <c:pt idx="16">
                  <c:v>3.90625E-2</c:v>
                </c:pt>
                <c:pt idx="17">
                  <c:v>4.150390625E-2</c:v>
                </c:pt>
                <c:pt idx="18">
                  <c:v>4.39453125E-2</c:v>
                </c:pt>
                <c:pt idx="19">
                  <c:v>4.638671875E-2</c:v>
                </c:pt>
                <c:pt idx="20">
                  <c:v>4.8828125E-2</c:v>
                </c:pt>
                <c:pt idx="21">
                  <c:v>5.126953125E-2</c:v>
                </c:pt>
                <c:pt idx="22">
                  <c:v>5.37109375E-2</c:v>
                </c:pt>
                <c:pt idx="23">
                  <c:v>5.615234375E-2</c:v>
                </c:pt>
                <c:pt idx="24">
                  <c:v>5.859375E-2</c:v>
                </c:pt>
                <c:pt idx="25">
                  <c:v>6.103515625E-2</c:v>
                </c:pt>
                <c:pt idx="26">
                  <c:v>6.34765625E-2</c:v>
                </c:pt>
                <c:pt idx="27">
                  <c:v>6.591796875E-2</c:v>
                </c:pt>
                <c:pt idx="28">
                  <c:v>6.8359375E-2</c:v>
                </c:pt>
                <c:pt idx="29">
                  <c:v>7.080078125E-2</c:v>
                </c:pt>
                <c:pt idx="30">
                  <c:v>7.32421875E-2</c:v>
                </c:pt>
                <c:pt idx="31">
                  <c:v>7.568359375E-2</c:v>
                </c:pt>
                <c:pt idx="32">
                  <c:v>7.8125E-2</c:v>
                </c:pt>
                <c:pt idx="33">
                  <c:v>8.056640625E-2</c:v>
                </c:pt>
                <c:pt idx="34">
                  <c:v>8.30078125E-2</c:v>
                </c:pt>
                <c:pt idx="35">
                  <c:v>8.544921875E-2</c:v>
                </c:pt>
                <c:pt idx="36">
                  <c:v>8.7890625E-2</c:v>
                </c:pt>
                <c:pt idx="37">
                  <c:v>9.033203125E-2</c:v>
                </c:pt>
                <c:pt idx="38">
                  <c:v>9.27734375E-2</c:v>
                </c:pt>
                <c:pt idx="39">
                  <c:v>9.521484375E-2</c:v>
                </c:pt>
                <c:pt idx="40">
                  <c:v>9.765625E-2</c:v>
                </c:pt>
                <c:pt idx="41">
                  <c:v>0.10009765625</c:v>
                </c:pt>
                <c:pt idx="42">
                  <c:v>0.1025390625</c:v>
                </c:pt>
                <c:pt idx="43">
                  <c:v>0.10498046875</c:v>
                </c:pt>
                <c:pt idx="44">
                  <c:v>0.107421875</c:v>
                </c:pt>
                <c:pt idx="45">
                  <c:v>0.10986328125</c:v>
                </c:pt>
                <c:pt idx="46">
                  <c:v>0.1123046875</c:v>
                </c:pt>
                <c:pt idx="47">
                  <c:v>0.11474609375</c:v>
                </c:pt>
                <c:pt idx="48">
                  <c:v>0.1171875</c:v>
                </c:pt>
                <c:pt idx="49">
                  <c:v>0.11962890625</c:v>
                </c:pt>
                <c:pt idx="50">
                  <c:v>0.1220703125</c:v>
                </c:pt>
                <c:pt idx="51">
                  <c:v>0.12451171875</c:v>
                </c:pt>
                <c:pt idx="52">
                  <c:v>0.126953125</c:v>
                </c:pt>
                <c:pt idx="53">
                  <c:v>0.12939453125</c:v>
                </c:pt>
                <c:pt idx="54">
                  <c:v>0.1318359375</c:v>
                </c:pt>
                <c:pt idx="55">
                  <c:v>0.13427734375</c:v>
                </c:pt>
                <c:pt idx="56">
                  <c:v>0.13671875</c:v>
                </c:pt>
                <c:pt idx="57">
                  <c:v>0.13916015625</c:v>
                </c:pt>
                <c:pt idx="58">
                  <c:v>0.1416015625</c:v>
                </c:pt>
                <c:pt idx="59">
                  <c:v>0.14404296875</c:v>
                </c:pt>
                <c:pt idx="60">
                  <c:v>0.146484375</c:v>
                </c:pt>
                <c:pt idx="61">
                  <c:v>0.14892578125</c:v>
                </c:pt>
                <c:pt idx="62">
                  <c:v>0.1513671875</c:v>
                </c:pt>
                <c:pt idx="63">
                  <c:v>0.15380859375</c:v>
                </c:pt>
                <c:pt idx="64">
                  <c:v>0.15625</c:v>
                </c:pt>
                <c:pt idx="65">
                  <c:v>0.15869140625</c:v>
                </c:pt>
                <c:pt idx="66">
                  <c:v>0.1611328125</c:v>
                </c:pt>
                <c:pt idx="67">
                  <c:v>0.16357421875</c:v>
                </c:pt>
                <c:pt idx="68">
                  <c:v>0.166015625</c:v>
                </c:pt>
                <c:pt idx="69">
                  <c:v>0.16845703125</c:v>
                </c:pt>
                <c:pt idx="70">
                  <c:v>0.1708984375</c:v>
                </c:pt>
                <c:pt idx="71">
                  <c:v>0.17333984375</c:v>
                </c:pt>
                <c:pt idx="72">
                  <c:v>0.17578125</c:v>
                </c:pt>
                <c:pt idx="73">
                  <c:v>0.17822265625</c:v>
                </c:pt>
                <c:pt idx="74">
                  <c:v>0.1806640625</c:v>
                </c:pt>
                <c:pt idx="75">
                  <c:v>0.18310546875</c:v>
                </c:pt>
                <c:pt idx="76">
                  <c:v>0.185546875</c:v>
                </c:pt>
                <c:pt idx="77">
                  <c:v>0.18798828125</c:v>
                </c:pt>
                <c:pt idx="78">
                  <c:v>0.1904296875</c:v>
                </c:pt>
                <c:pt idx="79">
                  <c:v>0.19287109375</c:v>
                </c:pt>
                <c:pt idx="80">
                  <c:v>0.1953125</c:v>
                </c:pt>
                <c:pt idx="81">
                  <c:v>0.19775390625</c:v>
                </c:pt>
                <c:pt idx="82">
                  <c:v>0.2001953125</c:v>
                </c:pt>
                <c:pt idx="83">
                  <c:v>0.20263671875</c:v>
                </c:pt>
                <c:pt idx="84">
                  <c:v>0.205078125</c:v>
                </c:pt>
                <c:pt idx="85">
                  <c:v>0.20751953125</c:v>
                </c:pt>
                <c:pt idx="86">
                  <c:v>0.2099609375</c:v>
                </c:pt>
                <c:pt idx="87">
                  <c:v>0.21240234375</c:v>
                </c:pt>
                <c:pt idx="88">
                  <c:v>0.21484375</c:v>
                </c:pt>
                <c:pt idx="89">
                  <c:v>0.21728515625</c:v>
                </c:pt>
                <c:pt idx="90">
                  <c:v>0.2197265625</c:v>
                </c:pt>
                <c:pt idx="91">
                  <c:v>0.22216796875</c:v>
                </c:pt>
                <c:pt idx="92">
                  <c:v>0.224609375</c:v>
                </c:pt>
                <c:pt idx="93">
                  <c:v>0.22705078125</c:v>
                </c:pt>
                <c:pt idx="94">
                  <c:v>0.2294921875</c:v>
                </c:pt>
                <c:pt idx="95">
                  <c:v>0.23193359375</c:v>
                </c:pt>
                <c:pt idx="96">
                  <c:v>0.234375</c:v>
                </c:pt>
                <c:pt idx="97">
                  <c:v>0.23681640625</c:v>
                </c:pt>
                <c:pt idx="98">
                  <c:v>0.2392578125</c:v>
                </c:pt>
                <c:pt idx="99">
                  <c:v>0.24169921875</c:v>
                </c:pt>
                <c:pt idx="100">
                  <c:v>0.244140625</c:v>
                </c:pt>
                <c:pt idx="101">
                  <c:v>0.24658203125</c:v>
                </c:pt>
                <c:pt idx="102">
                  <c:v>0.2490234375</c:v>
                </c:pt>
                <c:pt idx="103">
                  <c:v>0.25146484375</c:v>
                </c:pt>
                <c:pt idx="104">
                  <c:v>0.25390625</c:v>
                </c:pt>
                <c:pt idx="105">
                  <c:v>0.25634765625</c:v>
                </c:pt>
                <c:pt idx="106">
                  <c:v>0.2587890625</c:v>
                </c:pt>
                <c:pt idx="107">
                  <c:v>0.26123046875</c:v>
                </c:pt>
                <c:pt idx="108">
                  <c:v>0.263671875</c:v>
                </c:pt>
                <c:pt idx="109">
                  <c:v>0.26611328125</c:v>
                </c:pt>
                <c:pt idx="110">
                  <c:v>0.2685546875</c:v>
                </c:pt>
                <c:pt idx="111">
                  <c:v>0.27099609375</c:v>
                </c:pt>
                <c:pt idx="112">
                  <c:v>0.2734375</c:v>
                </c:pt>
                <c:pt idx="113">
                  <c:v>0.27587890625</c:v>
                </c:pt>
                <c:pt idx="114">
                  <c:v>0.2783203125</c:v>
                </c:pt>
                <c:pt idx="115">
                  <c:v>0.28076171875</c:v>
                </c:pt>
                <c:pt idx="116">
                  <c:v>0.283203125</c:v>
                </c:pt>
                <c:pt idx="117">
                  <c:v>0.28564453125</c:v>
                </c:pt>
                <c:pt idx="118">
                  <c:v>0.2880859375</c:v>
                </c:pt>
                <c:pt idx="119">
                  <c:v>0.29052734375</c:v>
                </c:pt>
                <c:pt idx="120">
                  <c:v>0.29296875</c:v>
                </c:pt>
                <c:pt idx="121">
                  <c:v>0.29541015625</c:v>
                </c:pt>
                <c:pt idx="122">
                  <c:v>0.2978515625</c:v>
                </c:pt>
                <c:pt idx="123">
                  <c:v>0.30029296875</c:v>
                </c:pt>
                <c:pt idx="124">
                  <c:v>0.302734375</c:v>
                </c:pt>
                <c:pt idx="125">
                  <c:v>0.30517578125</c:v>
                </c:pt>
                <c:pt idx="126">
                  <c:v>0.3076171875</c:v>
                </c:pt>
                <c:pt idx="127">
                  <c:v>0.31005859375</c:v>
                </c:pt>
                <c:pt idx="128">
                  <c:v>0.3125</c:v>
                </c:pt>
                <c:pt idx="129">
                  <c:v>0.31494140625</c:v>
                </c:pt>
                <c:pt idx="130">
                  <c:v>0.3173828125</c:v>
                </c:pt>
                <c:pt idx="131">
                  <c:v>0.31982421875</c:v>
                </c:pt>
                <c:pt idx="132">
                  <c:v>0.322265625</c:v>
                </c:pt>
                <c:pt idx="133">
                  <c:v>0.32470703125</c:v>
                </c:pt>
                <c:pt idx="134">
                  <c:v>0.3271484375</c:v>
                </c:pt>
                <c:pt idx="135">
                  <c:v>0.32958984375</c:v>
                </c:pt>
                <c:pt idx="136">
                  <c:v>0.33203125</c:v>
                </c:pt>
                <c:pt idx="137">
                  <c:v>0.33447265625</c:v>
                </c:pt>
                <c:pt idx="138">
                  <c:v>0.3369140625</c:v>
                </c:pt>
                <c:pt idx="139">
                  <c:v>0.33935546875</c:v>
                </c:pt>
                <c:pt idx="140">
                  <c:v>0.341796875</c:v>
                </c:pt>
                <c:pt idx="141">
                  <c:v>0.34423828125</c:v>
                </c:pt>
                <c:pt idx="142">
                  <c:v>0.3466796875</c:v>
                </c:pt>
                <c:pt idx="143">
                  <c:v>0.34912109375</c:v>
                </c:pt>
                <c:pt idx="144">
                  <c:v>0.3515625</c:v>
                </c:pt>
                <c:pt idx="145">
                  <c:v>0.35400390625</c:v>
                </c:pt>
                <c:pt idx="146">
                  <c:v>0.3564453125</c:v>
                </c:pt>
                <c:pt idx="147">
                  <c:v>0.35888671875</c:v>
                </c:pt>
                <c:pt idx="148">
                  <c:v>0.361328125</c:v>
                </c:pt>
                <c:pt idx="149">
                  <c:v>0.36376953125</c:v>
                </c:pt>
                <c:pt idx="150">
                  <c:v>0.3662109375</c:v>
                </c:pt>
                <c:pt idx="151">
                  <c:v>0.36865234375</c:v>
                </c:pt>
                <c:pt idx="152">
                  <c:v>0.37109375</c:v>
                </c:pt>
                <c:pt idx="153">
                  <c:v>0.37353515625</c:v>
                </c:pt>
                <c:pt idx="154">
                  <c:v>0.3759765625</c:v>
                </c:pt>
                <c:pt idx="155">
                  <c:v>0.37841796875</c:v>
                </c:pt>
                <c:pt idx="156">
                  <c:v>0.380859375</c:v>
                </c:pt>
                <c:pt idx="157">
                  <c:v>0.38330078125</c:v>
                </c:pt>
                <c:pt idx="158">
                  <c:v>0.3857421875</c:v>
                </c:pt>
                <c:pt idx="159">
                  <c:v>0.38818359375</c:v>
                </c:pt>
                <c:pt idx="160">
                  <c:v>0.390625</c:v>
                </c:pt>
                <c:pt idx="161">
                  <c:v>0.39306640625</c:v>
                </c:pt>
                <c:pt idx="162">
                  <c:v>0.3955078125</c:v>
                </c:pt>
                <c:pt idx="163">
                  <c:v>0.39794921875</c:v>
                </c:pt>
                <c:pt idx="164">
                  <c:v>0.400390625</c:v>
                </c:pt>
                <c:pt idx="165">
                  <c:v>0.40283203125</c:v>
                </c:pt>
                <c:pt idx="166">
                  <c:v>0.4052734375</c:v>
                </c:pt>
                <c:pt idx="167">
                  <c:v>0.40771484375</c:v>
                </c:pt>
                <c:pt idx="168">
                  <c:v>0.41015625</c:v>
                </c:pt>
                <c:pt idx="169">
                  <c:v>0.41259765625</c:v>
                </c:pt>
                <c:pt idx="170">
                  <c:v>0.4150390625</c:v>
                </c:pt>
                <c:pt idx="171">
                  <c:v>0.41748046875</c:v>
                </c:pt>
                <c:pt idx="172">
                  <c:v>0.419921875</c:v>
                </c:pt>
                <c:pt idx="173">
                  <c:v>0.42236328125</c:v>
                </c:pt>
                <c:pt idx="174">
                  <c:v>0.4248046875</c:v>
                </c:pt>
                <c:pt idx="175">
                  <c:v>0.42724609375</c:v>
                </c:pt>
                <c:pt idx="176">
                  <c:v>0.4296875</c:v>
                </c:pt>
                <c:pt idx="177">
                  <c:v>0.43212890625</c:v>
                </c:pt>
                <c:pt idx="178">
                  <c:v>0.4345703125</c:v>
                </c:pt>
                <c:pt idx="179">
                  <c:v>0.43701171875</c:v>
                </c:pt>
                <c:pt idx="180">
                  <c:v>0.439453125</c:v>
                </c:pt>
                <c:pt idx="181">
                  <c:v>0.44189453125</c:v>
                </c:pt>
                <c:pt idx="182">
                  <c:v>0.4443359375</c:v>
                </c:pt>
                <c:pt idx="183">
                  <c:v>0.44677734375</c:v>
                </c:pt>
                <c:pt idx="184">
                  <c:v>0.44921875</c:v>
                </c:pt>
                <c:pt idx="185">
                  <c:v>0.45166015625</c:v>
                </c:pt>
                <c:pt idx="186">
                  <c:v>0.4541015625</c:v>
                </c:pt>
                <c:pt idx="187">
                  <c:v>0.45654296875</c:v>
                </c:pt>
                <c:pt idx="188">
                  <c:v>0.458984375</c:v>
                </c:pt>
                <c:pt idx="189">
                  <c:v>0.46142578125</c:v>
                </c:pt>
                <c:pt idx="190">
                  <c:v>0.4638671875</c:v>
                </c:pt>
                <c:pt idx="191">
                  <c:v>0.46630859375</c:v>
                </c:pt>
                <c:pt idx="192">
                  <c:v>0.46875</c:v>
                </c:pt>
                <c:pt idx="193">
                  <c:v>0.47119140625</c:v>
                </c:pt>
                <c:pt idx="194">
                  <c:v>0.4736328125</c:v>
                </c:pt>
                <c:pt idx="195">
                  <c:v>0.47607421875</c:v>
                </c:pt>
                <c:pt idx="196">
                  <c:v>0.478515625</c:v>
                </c:pt>
                <c:pt idx="197">
                  <c:v>0.48095703125</c:v>
                </c:pt>
                <c:pt idx="198">
                  <c:v>0.4833984375</c:v>
                </c:pt>
                <c:pt idx="199">
                  <c:v>0.48583984375</c:v>
                </c:pt>
                <c:pt idx="200">
                  <c:v>0.48828125</c:v>
                </c:pt>
                <c:pt idx="201">
                  <c:v>0.49072265625</c:v>
                </c:pt>
                <c:pt idx="202">
                  <c:v>0.4931640625</c:v>
                </c:pt>
                <c:pt idx="203">
                  <c:v>0.49560546875</c:v>
                </c:pt>
                <c:pt idx="204">
                  <c:v>0.498046875</c:v>
                </c:pt>
                <c:pt idx="205">
                  <c:v>0.50048828125</c:v>
                </c:pt>
                <c:pt idx="206">
                  <c:v>0.5029296875</c:v>
                </c:pt>
                <c:pt idx="207">
                  <c:v>0.50537109375</c:v>
                </c:pt>
                <c:pt idx="208">
                  <c:v>0.5078125</c:v>
                </c:pt>
                <c:pt idx="209">
                  <c:v>0.51025390625</c:v>
                </c:pt>
                <c:pt idx="210">
                  <c:v>0.5126953125</c:v>
                </c:pt>
                <c:pt idx="211">
                  <c:v>0.51513671875</c:v>
                </c:pt>
                <c:pt idx="212">
                  <c:v>0.517578125</c:v>
                </c:pt>
                <c:pt idx="213">
                  <c:v>0.52001953125</c:v>
                </c:pt>
                <c:pt idx="214">
                  <c:v>0.5224609375</c:v>
                </c:pt>
                <c:pt idx="215">
                  <c:v>0.52490234375</c:v>
                </c:pt>
                <c:pt idx="216">
                  <c:v>0.52734375</c:v>
                </c:pt>
                <c:pt idx="217">
                  <c:v>0.52978515625</c:v>
                </c:pt>
                <c:pt idx="218">
                  <c:v>0.5322265625</c:v>
                </c:pt>
                <c:pt idx="219">
                  <c:v>0.53466796875</c:v>
                </c:pt>
                <c:pt idx="220">
                  <c:v>0.537109375</c:v>
                </c:pt>
                <c:pt idx="221">
                  <c:v>0.53955078125</c:v>
                </c:pt>
                <c:pt idx="222">
                  <c:v>0.5419921875</c:v>
                </c:pt>
                <c:pt idx="223">
                  <c:v>0.54443359375</c:v>
                </c:pt>
                <c:pt idx="224">
                  <c:v>0.546875</c:v>
                </c:pt>
                <c:pt idx="225">
                  <c:v>0.54931640625</c:v>
                </c:pt>
                <c:pt idx="226">
                  <c:v>0.5517578125</c:v>
                </c:pt>
                <c:pt idx="227">
                  <c:v>0.55419921875</c:v>
                </c:pt>
                <c:pt idx="228">
                  <c:v>0.556640625</c:v>
                </c:pt>
                <c:pt idx="229">
                  <c:v>0.55908203125</c:v>
                </c:pt>
                <c:pt idx="230">
                  <c:v>0.5615234375</c:v>
                </c:pt>
                <c:pt idx="231">
                  <c:v>0.56396484375</c:v>
                </c:pt>
                <c:pt idx="232">
                  <c:v>0.56640625</c:v>
                </c:pt>
                <c:pt idx="233">
                  <c:v>0.56884765625</c:v>
                </c:pt>
                <c:pt idx="234">
                  <c:v>0.5712890625</c:v>
                </c:pt>
                <c:pt idx="235">
                  <c:v>0.57373046875</c:v>
                </c:pt>
                <c:pt idx="236">
                  <c:v>0.576171875</c:v>
                </c:pt>
                <c:pt idx="237">
                  <c:v>0.57861328125</c:v>
                </c:pt>
                <c:pt idx="238">
                  <c:v>0.5810546875</c:v>
                </c:pt>
                <c:pt idx="239">
                  <c:v>0.58349609375</c:v>
                </c:pt>
                <c:pt idx="240">
                  <c:v>0.5859375</c:v>
                </c:pt>
                <c:pt idx="241">
                  <c:v>0.58837890625</c:v>
                </c:pt>
                <c:pt idx="242">
                  <c:v>0.5908203125</c:v>
                </c:pt>
                <c:pt idx="243">
                  <c:v>0.59326171875</c:v>
                </c:pt>
                <c:pt idx="244">
                  <c:v>0.595703125</c:v>
                </c:pt>
                <c:pt idx="245">
                  <c:v>0.59814453125</c:v>
                </c:pt>
                <c:pt idx="246">
                  <c:v>0.6005859375</c:v>
                </c:pt>
                <c:pt idx="247">
                  <c:v>0.60302734375</c:v>
                </c:pt>
                <c:pt idx="248">
                  <c:v>0.60546875</c:v>
                </c:pt>
                <c:pt idx="249">
                  <c:v>0.60791015625</c:v>
                </c:pt>
                <c:pt idx="250">
                  <c:v>0.6103515625</c:v>
                </c:pt>
                <c:pt idx="251">
                  <c:v>0.61279296875</c:v>
                </c:pt>
                <c:pt idx="252">
                  <c:v>0.615234375</c:v>
                </c:pt>
                <c:pt idx="253">
                  <c:v>0.61767578125</c:v>
                </c:pt>
                <c:pt idx="254">
                  <c:v>0.6201171875</c:v>
                </c:pt>
                <c:pt idx="255">
                  <c:v>0.62255859375</c:v>
                </c:pt>
                <c:pt idx="256">
                  <c:v>0.625</c:v>
                </c:pt>
                <c:pt idx="257">
                  <c:v>0.62744140625</c:v>
                </c:pt>
                <c:pt idx="258">
                  <c:v>0.6298828125</c:v>
                </c:pt>
                <c:pt idx="259">
                  <c:v>0.63232421875</c:v>
                </c:pt>
                <c:pt idx="260">
                  <c:v>0.634765625</c:v>
                </c:pt>
                <c:pt idx="261">
                  <c:v>0.63720703125</c:v>
                </c:pt>
                <c:pt idx="262">
                  <c:v>0.6396484375</c:v>
                </c:pt>
                <c:pt idx="263">
                  <c:v>0.64208984375</c:v>
                </c:pt>
                <c:pt idx="264">
                  <c:v>0.64453125</c:v>
                </c:pt>
                <c:pt idx="265">
                  <c:v>0.64697265625</c:v>
                </c:pt>
                <c:pt idx="266">
                  <c:v>0.6494140625</c:v>
                </c:pt>
                <c:pt idx="267">
                  <c:v>0.65185546875</c:v>
                </c:pt>
                <c:pt idx="268">
                  <c:v>0.654296875</c:v>
                </c:pt>
                <c:pt idx="269">
                  <c:v>0.65673828125</c:v>
                </c:pt>
                <c:pt idx="270">
                  <c:v>0.6591796875</c:v>
                </c:pt>
                <c:pt idx="271">
                  <c:v>0.66162109375</c:v>
                </c:pt>
                <c:pt idx="272">
                  <c:v>0.6640625</c:v>
                </c:pt>
                <c:pt idx="273">
                  <c:v>0.66650390625</c:v>
                </c:pt>
                <c:pt idx="274">
                  <c:v>0.6689453125</c:v>
                </c:pt>
                <c:pt idx="275">
                  <c:v>0.67138671875</c:v>
                </c:pt>
                <c:pt idx="276">
                  <c:v>0.673828125</c:v>
                </c:pt>
                <c:pt idx="277">
                  <c:v>0.67626953125</c:v>
                </c:pt>
                <c:pt idx="278">
                  <c:v>0.6787109375</c:v>
                </c:pt>
                <c:pt idx="279">
                  <c:v>0.68115234375</c:v>
                </c:pt>
                <c:pt idx="280">
                  <c:v>0.68359375</c:v>
                </c:pt>
                <c:pt idx="281">
                  <c:v>0.68603515625</c:v>
                </c:pt>
                <c:pt idx="282">
                  <c:v>0.6884765625</c:v>
                </c:pt>
                <c:pt idx="283">
                  <c:v>0.69091796875</c:v>
                </c:pt>
                <c:pt idx="284">
                  <c:v>0.693359375</c:v>
                </c:pt>
                <c:pt idx="285">
                  <c:v>0.69580078125</c:v>
                </c:pt>
                <c:pt idx="286">
                  <c:v>0.6982421875</c:v>
                </c:pt>
                <c:pt idx="287">
                  <c:v>0.70068359375</c:v>
                </c:pt>
                <c:pt idx="288">
                  <c:v>0.703125</c:v>
                </c:pt>
                <c:pt idx="289">
                  <c:v>0.70556640625</c:v>
                </c:pt>
                <c:pt idx="290">
                  <c:v>0.7080078125</c:v>
                </c:pt>
                <c:pt idx="291">
                  <c:v>0.71044921875</c:v>
                </c:pt>
                <c:pt idx="292">
                  <c:v>0.712890625</c:v>
                </c:pt>
                <c:pt idx="293">
                  <c:v>0.71533203125</c:v>
                </c:pt>
                <c:pt idx="294">
                  <c:v>0.7177734375</c:v>
                </c:pt>
                <c:pt idx="295">
                  <c:v>0.72021484375</c:v>
                </c:pt>
                <c:pt idx="296">
                  <c:v>0.72265625</c:v>
                </c:pt>
                <c:pt idx="297">
                  <c:v>0.72509765625</c:v>
                </c:pt>
                <c:pt idx="298">
                  <c:v>0.7275390625</c:v>
                </c:pt>
                <c:pt idx="299">
                  <c:v>0.72998046875</c:v>
                </c:pt>
                <c:pt idx="300">
                  <c:v>0.732421875</c:v>
                </c:pt>
                <c:pt idx="301">
                  <c:v>0.73486328125</c:v>
                </c:pt>
                <c:pt idx="302">
                  <c:v>0.7373046875</c:v>
                </c:pt>
                <c:pt idx="303">
                  <c:v>0.73974609375</c:v>
                </c:pt>
                <c:pt idx="304">
                  <c:v>0.7421875</c:v>
                </c:pt>
                <c:pt idx="305">
                  <c:v>0.74462890625</c:v>
                </c:pt>
                <c:pt idx="306">
                  <c:v>0.7470703125</c:v>
                </c:pt>
                <c:pt idx="307">
                  <c:v>0.74951171875</c:v>
                </c:pt>
                <c:pt idx="308">
                  <c:v>0.751953125</c:v>
                </c:pt>
                <c:pt idx="309">
                  <c:v>0.75439453125</c:v>
                </c:pt>
                <c:pt idx="310">
                  <c:v>0.7568359375</c:v>
                </c:pt>
                <c:pt idx="311">
                  <c:v>0.75927734375</c:v>
                </c:pt>
                <c:pt idx="312">
                  <c:v>0.76171875</c:v>
                </c:pt>
                <c:pt idx="313">
                  <c:v>0.76416015625</c:v>
                </c:pt>
                <c:pt idx="314">
                  <c:v>0.7666015625</c:v>
                </c:pt>
                <c:pt idx="315">
                  <c:v>0.76904296875</c:v>
                </c:pt>
                <c:pt idx="316">
                  <c:v>0.771484375</c:v>
                </c:pt>
                <c:pt idx="317">
                  <c:v>0.77392578125</c:v>
                </c:pt>
                <c:pt idx="318">
                  <c:v>0.7763671875</c:v>
                </c:pt>
                <c:pt idx="319">
                  <c:v>0.77880859375</c:v>
                </c:pt>
                <c:pt idx="320">
                  <c:v>0.78125</c:v>
                </c:pt>
                <c:pt idx="321">
                  <c:v>0.78369140625</c:v>
                </c:pt>
                <c:pt idx="322">
                  <c:v>0.7861328125</c:v>
                </c:pt>
                <c:pt idx="323">
                  <c:v>0.78857421875</c:v>
                </c:pt>
                <c:pt idx="324">
                  <c:v>0.791015625</c:v>
                </c:pt>
                <c:pt idx="325">
                  <c:v>0.79345703125</c:v>
                </c:pt>
                <c:pt idx="326">
                  <c:v>0.7958984375</c:v>
                </c:pt>
                <c:pt idx="327">
                  <c:v>0.79833984375</c:v>
                </c:pt>
                <c:pt idx="328">
                  <c:v>0.80078125</c:v>
                </c:pt>
                <c:pt idx="329">
                  <c:v>0.80322265625</c:v>
                </c:pt>
                <c:pt idx="330">
                  <c:v>0.8056640625</c:v>
                </c:pt>
                <c:pt idx="331">
                  <c:v>0.80810546875</c:v>
                </c:pt>
                <c:pt idx="332">
                  <c:v>0.810546875</c:v>
                </c:pt>
                <c:pt idx="333">
                  <c:v>0.81298828125</c:v>
                </c:pt>
                <c:pt idx="334">
                  <c:v>0.8154296875</c:v>
                </c:pt>
                <c:pt idx="335">
                  <c:v>0.81787109375</c:v>
                </c:pt>
                <c:pt idx="336">
                  <c:v>0.8203125</c:v>
                </c:pt>
                <c:pt idx="337">
                  <c:v>0.82275390625</c:v>
                </c:pt>
                <c:pt idx="338">
                  <c:v>0.8251953125</c:v>
                </c:pt>
                <c:pt idx="339">
                  <c:v>0.82763671875</c:v>
                </c:pt>
                <c:pt idx="340">
                  <c:v>0.830078125</c:v>
                </c:pt>
                <c:pt idx="341">
                  <c:v>0.83251953125</c:v>
                </c:pt>
                <c:pt idx="342">
                  <c:v>0.8349609375</c:v>
                </c:pt>
                <c:pt idx="343">
                  <c:v>0.83740234375</c:v>
                </c:pt>
                <c:pt idx="344">
                  <c:v>0.83984375</c:v>
                </c:pt>
                <c:pt idx="345">
                  <c:v>0.84228515625</c:v>
                </c:pt>
                <c:pt idx="346">
                  <c:v>0.8447265625</c:v>
                </c:pt>
                <c:pt idx="347">
                  <c:v>0.84716796875</c:v>
                </c:pt>
                <c:pt idx="348">
                  <c:v>0.849609375</c:v>
                </c:pt>
                <c:pt idx="349">
                  <c:v>0.85205078125</c:v>
                </c:pt>
                <c:pt idx="350">
                  <c:v>0.8544921875</c:v>
                </c:pt>
                <c:pt idx="351">
                  <c:v>0.85693359375</c:v>
                </c:pt>
                <c:pt idx="352">
                  <c:v>0.859375</c:v>
                </c:pt>
                <c:pt idx="353">
                  <c:v>0.86181640625</c:v>
                </c:pt>
                <c:pt idx="354">
                  <c:v>0.8642578125</c:v>
                </c:pt>
                <c:pt idx="355">
                  <c:v>0.86669921875</c:v>
                </c:pt>
                <c:pt idx="356">
                  <c:v>0.869140625</c:v>
                </c:pt>
                <c:pt idx="357">
                  <c:v>0.87158203125</c:v>
                </c:pt>
                <c:pt idx="358">
                  <c:v>0.8740234375</c:v>
                </c:pt>
                <c:pt idx="359">
                  <c:v>0.87646484375</c:v>
                </c:pt>
                <c:pt idx="360">
                  <c:v>0.87890625</c:v>
                </c:pt>
                <c:pt idx="361">
                  <c:v>0.88134765625</c:v>
                </c:pt>
                <c:pt idx="362">
                  <c:v>0.8837890625</c:v>
                </c:pt>
                <c:pt idx="363">
                  <c:v>0.88623046875</c:v>
                </c:pt>
                <c:pt idx="364">
                  <c:v>0.888671875</c:v>
                </c:pt>
                <c:pt idx="365">
                  <c:v>0.89111328125</c:v>
                </c:pt>
                <c:pt idx="366">
                  <c:v>0.8935546875</c:v>
                </c:pt>
                <c:pt idx="367">
                  <c:v>0.89599609375</c:v>
                </c:pt>
                <c:pt idx="368">
                  <c:v>0.8984375</c:v>
                </c:pt>
                <c:pt idx="369">
                  <c:v>0.90087890625</c:v>
                </c:pt>
                <c:pt idx="370">
                  <c:v>0.9033203125</c:v>
                </c:pt>
                <c:pt idx="371">
                  <c:v>0.90576171875</c:v>
                </c:pt>
                <c:pt idx="372">
                  <c:v>0.908203125</c:v>
                </c:pt>
                <c:pt idx="373">
                  <c:v>0.91064453125</c:v>
                </c:pt>
                <c:pt idx="374">
                  <c:v>0.9130859375</c:v>
                </c:pt>
                <c:pt idx="375">
                  <c:v>0.91552734375</c:v>
                </c:pt>
                <c:pt idx="376">
                  <c:v>0.91796875</c:v>
                </c:pt>
                <c:pt idx="377">
                  <c:v>0.92041015625</c:v>
                </c:pt>
                <c:pt idx="378">
                  <c:v>0.9228515625</c:v>
                </c:pt>
                <c:pt idx="379">
                  <c:v>0.92529296875</c:v>
                </c:pt>
                <c:pt idx="380">
                  <c:v>0.927734375</c:v>
                </c:pt>
                <c:pt idx="381">
                  <c:v>0.93017578125</c:v>
                </c:pt>
                <c:pt idx="382">
                  <c:v>0.9326171875</c:v>
                </c:pt>
                <c:pt idx="383">
                  <c:v>0.93505859375</c:v>
                </c:pt>
                <c:pt idx="384">
                  <c:v>0.9375</c:v>
                </c:pt>
                <c:pt idx="385">
                  <c:v>0.93994140625</c:v>
                </c:pt>
                <c:pt idx="386">
                  <c:v>0.9423828125</c:v>
                </c:pt>
                <c:pt idx="387">
                  <c:v>0.94482421875</c:v>
                </c:pt>
                <c:pt idx="388">
                  <c:v>0.947265625</c:v>
                </c:pt>
                <c:pt idx="389">
                  <c:v>0.94970703125</c:v>
                </c:pt>
                <c:pt idx="390">
                  <c:v>0.9521484375</c:v>
                </c:pt>
                <c:pt idx="391">
                  <c:v>0.95458984375</c:v>
                </c:pt>
                <c:pt idx="392">
                  <c:v>0.95703125</c:v>
                </c:pt>
                <c:pt idx="393">
                  <c:v>0.95947265625</c:v>
                </c:pt>
                <c:pt idx="394">
                  <c:v>0.9619140625</c:v>
                </c:pt>
                <c:pt idx="395">
                  <c:v>0.96435546875</c:v>
                </c:pt>
                <c:pt idx="396">
                  <c:v>0.966796875</c:v>
                </c:pt>
                <c:pt idx="397">
                  <c:v>0.96923828125</c:v>
                </c:pt>
                <c:pt idx="398">
                  <c:v>0.9716796875</c:v>
                </c:pt>
                <c:pt idx="399">
                  <c:v>0.97412109375</c:v>
                </c:pt>
                <c:pt idx="400">
                  <c:v>0.9765625</c:v>
                </c:pt>
                <c:pt idx="401">
                  <c:v>0.97900390625</c:v>
                </c:pt>
                <c:pt idx="402">
                  <c:v>0.9814453125</c:v>
                </c:pt>
                <c:pt idx="403">
                  <c:v>0.98388671875</c:v>
                </c:pt>
                <c:pt idx="404">
                  <c:v>0.986328125</c:v>
                </c:pt>
                <c:pt idx="405">
                  <c:v>0.98876953125</c:v>
                </c:pt>
                <c:pt idx="406">
                  <c:v>0.9912109375</c:v>
                </c:pt>
                <c:pt idx="407">
                  <c:v>0.99365234375</c:v>
                </c:pt>
                <c:pt idx="408">
                  <c:v>0.99609375</c:v>
                </c:pt>
                <c:pt idx="409">
                  <c:v>0.99853515625</c:v>
                </c:pt>
                <c:pt idx="410">
                  <c:v>1.0009765625</c:v>
                </c:pt>
                <c:pt idx="411">
                  <c:v>1.00341796875</c:v>
                </c:pt>
                <c:pt idx="412">
                  <c:v>1.005859375</c:v>
                </c:pt>
                <c:pt idx="413">
                  <c:v>1.00830078125</c:v>
                </c:pt>
                <c:pt idx="414">
                  <c:v>1.0107421875</c:v>
                </c:pt>
                <c:pt idx="415">
                  <c:v>1.01318359375</c:v>
                </c:pt>
                <c:pt idx="416">
                  <c:v>1.015625</c:v>
                </c:pt>
                <c:pt idx="417">
                  <c:v>1.01806640625</c:v>
                </c:pt>
                <c:pt idx="418">
                  <c:v>1.0205078125</c:v>
                </c:pt>
                <c:pt idx="419">
                  <c:v>1.02294921875</c:v>
                </c:pt>
                <c:pt idx="420">
                  <c:v>1.025390625</c:v>
                </c:pt>
                <c:pt idx="421">
                  <c:v>1.02783203125</c:v>
                </c:pt>
                <c:pt idx="422">
                  <c:v>1.0302734375</c:v>
                </c:pt>
                <c:pt idx="423">
                  <c:v>1.03271484375</c:v>
                </c:pt>
                <c:pt idx="424">
                  <c:v>1.03515625</c:v>
                </c:pt>
                <c:pt idx="425">
                  <c:v>1.03759765625</c:v>
                </c:pt>
                <c:pt idx="426">
                  <c:v>1.0400390625</c:v>
                </c:pt>
                <c:pt idx="427">
                  <c:v>1.04248046875</c:v>
                </c:pt>
                <c:pt idx="428">
                  <c:v>1.044921875</c:v>
                </c:pt>
                <c:pt idx="429">
                  <c:v>1.04736328125</c:v>
                </c:pt>
                <c:pt idx="430">
                  <c:v>1.0498046875</c:v>
                </c:pt>
                <c:pt idx="431">
                  <c:v>1.05224609375</c:v>
                </c:pt>
                <c:pt idx="432">
                  <c:v>1.0546875</c:v>
                </c:pt>
                <c:pt idx="433">
                  <c:v>1.05712890625</c:v>
                </c:pt>
                <c:pt idx="434">
                  <c:v>1.0595703125</c:v>
                </c:pt>
                <c:pt idx="435">
                  <c:v>1.06201171875</c:v>
                </c:pt>
                <c:pt idx="436">
                  <c:v>1.064453125</c:v>
                </c:pt>
                <c:pt idx="437">
                  <c:v>1.06689453125</c:v>
                </c:pt>
                <c:pt idx="438">
                  <c:v>1.0693359375</c:v>
                </c:pt>
                <c:pt idx="439">
                  <c:v>1.07177734375</c:v>
                </c:pt>
                <c:pt idx="440">
                  <c:v>1.07421875</c:v>
                </c:pt>
                <c:pt idx="441">
                  <c:v>1.07666015625</c:v>
                </c:pt>
                <c:pt idx="442">
                  <c:v>1.0791015625</c:v>
                </c:pt>
                <c:pt idx="443">
                  <c:v>1.08154296875</c:v>
                </c:pt>
                <c:pt idx="444">
                  <c:v>1.083984375</c:v>
                </c:pt>
                <c:pt idx="445">
                  <c:v>1.08642578125</c:v>
                </c:pt>
                <c:pt idx="446">
                  <c:v>1.0888671875</c:v>
                </c:pt>
                <c:pt idx="447">
                  <c:v>1.09130859375</c:v>
                </c:pt>
                <c:pt idx="448">
                  <c:v>1.09375</c:v>
                </c:pt>
                <c:pt idx="449">
                  <c:v>1.09619140625</c:v>
                </c:pt>
                <c:pt idx="450">
                  <c:v>1.0986328125</c:v>
                </c:pt>
                <c:pt idx="451">
                  <c:v>1.10107421875</c:v>
                </c:pt>
                <c:pt idx="452">
                  <c:v>1.103515625</c:v>
                </c:pt>
                <c:pt idx="453">
                  <c:v>1.10595703125</c:v>
                </c:pt>
                <c:pt idx="454">
                  <c:v>1.1083984375</c:v>
                </c:pt>
                <c:pt idx="455">
                  <c:v>1.11083984375</c:v>
                </c:pt>
                <c:pt idx="456">
                  <c:v>1.11328125</c:v>
                </c:pt>
                <c:pt idx="457">
                  <c:v>1.11572265625</c:v>
                </c:pt>
                <c:pt idx="458">
                  <c:v>1.1181640625</c:v>
                </c:pt>
                <c:pt idx="459">
                  <c:v>1.12060546875</c:v>
                </c:pt>
                <c:pt idx="460">
                  <c:v>1.123046875</c:v>
                </c:pt>
                <c:pt idx="461">
                  <c:v>1.12548828125</c:v>
                </c:pt>
                <c:pt idx="462">
                  <c:v>1.1279296875</c:v>
                </c:pt>
                <c:pt idx="463">
                  <c:v>1.13037109375</c:v>
                </c:pt>
                <c:pt idx="464">
                  <c:v>1.1328125</c:v>
                </c:pt>
                <c:pt idx="465">
                  <c:v>1.13525390625</c:v>
                </c:pt>
                <c:pt idx="466">
                  <c:v>1.1376953125</c:v>
                </c:pt>
                <c:pt idx="467">
                  <c:v>1.14013671875</c:v>
                </c:pt>
                <c:pt idx="468">
                  <c:v>1.142578125</c:v>
                </c:pt>
                <c:pt idx="469">
                  <c:v>1.14501953125</c:v>
                </c:pt>
                <c:pt idx="470">
                  <c:v>1.1474609375</c:v>
                </c:pt>
                <c:pt idx="471">
                  <c:v>1.14990234375</c:v>
                </c:pt>
                <c:pt idx="472">
                  <c:v>1.15234375</c:v>
                </c:pt>
                <c:pt idx="473">
                  <c:v>1.15478515625</c:v>
                </c:pt>
                <c:pt idx="474">
                  <c:v>1.1572265625</c:v>
                </c:pt>
                <c:pt idx="475">
                  <c:v>1.15966796875</c:v>
                </c:pt>
                <c:pt idx="476">
                  <c:v>1.162109375</c:v>
                </c:pt>
                <c:pt idx="477">
                  <c:v>1.16455078125</c:v>
                </c:pt>
                <c:pt idx="478">
                  <c:v>1.1669921875</c:v>
                </c:pt>
                <c:pt idx="479">
                  <c:v>1.16943359375</c:v>
                </c:pt>
                <c:pt idx="480">
                  <c:v>1.171875</c:v>
                </c:pt>
                <c:pt idx="481">
                  <c:v>1.17431640625</c:v>
                </c:pt>
                <c:pt idx="482">
                  <c:v>1.1767578125</c:v>
                </c:pt>
                <c:pt idx="483">
                  <c:v>1.17919921875</c:v>
                </c:pt>
                <c:pt idx="484">
                  <c:v>1.181640625</c:v>
                </c:pt>
                <c:pt idx="485">
                  <c:v>1.18408203125</c:v>
                </c:pt>
                <c:pt idx="486">
                  <c:v>1.1865234375</c:v>
                </c:pt>
                <c:pt idx="487">
                  <c:v>1.18896484375</c:v>
                </c:pt>
                <c:pt idx="488">
                  <c:v>1.19140625</c:v>
                </c:pt>
                <c:pt idx="489">
                  <c:v>1.19384765625</c:v>
                </c:pt>
                <c:pt idx="490">
                  <c:v>1.1962890625</c:v>
                </c:pt>
                <c:pt idx="491">
                  <c:v>1.19873046875</c:v>
                </c:pt>
                <c:pt idx="492">
                  <c:v>1.201171875</c:v>
                </c:pt>
                <c:pt idx="493">
                  <c:v>1.20361328125</c:v>
                </c:pt>
                <c:pt idx="494">
                  <c:v>1.2060546875</c:v>
                </c:pt>
                <c:pt idx="495">
                  <c:v>1.20849609375</c:v>
                </c:pt>
                <c:pt idx="496">
                  <c:v>1.2109375</c:v>
                </c:pt>
                <c:pt idx="497">
                  <c:v>1.21337890625</c:v>
                </c:pt>
                <c:pt idx="498">
                  <c:v>1.2158203125</c:v>
                </c:pt>
                <c:pt idx="499">
                  <c:v>1.21826171875</c:v>
                </c:pt>
                <c:pt idx="500">
                  <c:v>1.220703125</c:v>
                </c:pt>
                <c:pt idx="501">
                  <c:v>1.22314453125</c:v>
                </c:pt>
                <c:pt idx="502">
                  <c:v>1.2255859375</c:v>
                </c:pt>
                <c:pt idx="503">
                  <c:v>1.22802734375</c:v>
                </c:pt>
                <c:pt idx="504">
                  <c:v>1.23046875</c:v>
                </c:pt>
                <c:pt idx="505">
                  <c:v>1.23291015625</c:v>
                </c:pt>
                <c:pt idx="506">
                  <c:v>1.2353515625</c:v>
                </c:pt>
                <c:pt idx="507">
                  <c:v>1.23779296875</c:v>
                </c:pt>
                <c:pt idx="508">
                  <c:v>1.240234375</c:v>
                </c:pt>
                <c:pt idx="509">
                  <c:v>1.24267578125</c:v>
                </c:pt>
                <c:pt idx="510">
                  <c:v>1.2451171875</c:v>
                </c:pt>
                <c:pt idx="511">
                  <c:v>1.24755859375</c:v>
                </c:pt>
                <c:pt idx="512">
                  <c:v>1.25</c:v>
                </c:pt>
                <c:pt idx="513">
                  <c:v>1.25244140625</c:v>
                </c:pt>
                <c:pt idx="514">
                  <c:v>1.2548828125</c:v>
                </c:pt>
                <c:pt idx="515">
                  <c:v>1.25732421875</c:v>
                </c:pt>
                <c:pt idx="516">
                  <c:v>1.259765625</c:v>
                </c:pt>
                <c:pt idx="517">
                  <c:v>1.26220703125</c:v>
                </c:pt>
                <c:pt idx="518">
                  <c:v>1.2646484375</c:v>
                </c:pt>
                <c:pt idx="519">
                  <c:v>1.26708984375</c:v>
                </c:pt>
                <c:pt idx="520">
                  <c:v>1.26953125</c:v>
                </c:pt>
                <c:pt idx="521">
                  <c:v>1.27197265625</c:v>
                </c:pt>
                <c:pt idx="522">
                  <c:v>1.2744140625</c:v>
                </c:pt>
                <c:pt idx="523">
                  <c:v>1.27685546875</c:v>
                </c:pt>
                <c:pt idx="524">
                  <c:v>1.279296875</c:v>
                </c:pt>
                <c:pt idx="525">
                  <c:v>1.28173828125</c:v>
                </c:pt>
                <c:pt idx="526">
                  <c:v>1.2841796875</c:v>
                </c:pt>
                <c:pt idx="527">
                  <c:v>1.28662109375</c:v>
                </c:pt>
                <c:pt idx="528">
                  <c:v>1.2890625</c:v>
                </c:pt>
                <c:pt idx="529">
                  <c:v>1.29150390625</c:v>
                </c:pt>
                <c:pt idx="530">
                  <c:v>1.2939453125</c:v>
                </c:pt>
                <c:pt idx="531">
                  <c:v>1.29638671875</c:v>
                </c:pt>
                <c:pt idx="532">
                  <c:v>1.298828125</c:v>
                </c:pt>
                <c:pt idx="533">
                  <c:v>1.30126953125</c:v>
                </c:pt>
                <c:pt idx="534">
                  <c:v>1.3037109375</c:v>
                </c:pt>
                <c:pt idx="535">
                  <c:v>1.30615234375</c:v>
                </c:pt>
                <c:pt idx="536">
                  <c:v>1.30859375</c:v>
                </c:pt>
                <c:pt idx="537">
                  <c:v>1.31103515625</c:v>
                </c:pt>
                <c:pt idx="538">
                  <c:v>1.3134765625</c:v>
                </c:pt>
                <c:pt idx="539">
                  <c:v>1.31591796875</c:v>
                </c:pt>
                <c:pt idx="540">
                  <c:v>1.318359375</c:v>
                </c:pt>
                <c:pt idx="541">
                  <c:v>1.32080078125</c:v>
                </c:pt>
                <c:pt idx="542">
                  <c:v>1.3232421875</c:v>
                </c:pt>
                <c:pt idx="543">
                  <c:v>1.32568359375</c:v>
                </c:pt>
                <c:pt idx="544">
                  <c:v>1.328125</c:v>
                </c:pt>
                <c:pt idx="545">
                  <c:v>1.33056640625</c:v>
                </c:pt>
                <c:pt idx="546">
                  <c:v>1.3330078125</c:v>
                </c:pt>
                <c:pt idx="547">
                  <c:v>1.33544921875</c:v>
                </c:pt>
                <c:pt idx="548">
                  <c:v>1.337890625</c:v>
                </c:pt>
                <c:pt idx="549">
                  <c:v>1.34033203125</c:v>
                </c:pt>
                <c:pt idx="550">
                  <c:v>1.3427734375</c:v>
                </c:pt>
                <c:pt idx="551">
                  <c:v>1.34521484375</c:v>
                </c:pt>
                <c:pt idx="552">
                  <c:v>1.34765625</c:v>
                </c:pt>
                <c:pt idx="553">
                  <c:v>1.35009765625</c:v>
                </c:pt>
                <c:pt idx="554">
                  <c:v>1.3525390625</c:v>
                </c:pt>
                <c:pt idx="555">
                  <c:v>1.35498046875</c:v>
                </c:pt>
                <c:pt idx="556">
                  <c:v>1.357421875</c:v>
                </c:pt>
                <c:pt idx="557">
                  <c:v>1.35986328125</c:v>
                </c:pt>
                <c:pt idx="558">
                  <c:v>1.3623046875</c:v>
                </c:pt>
                <c:pt idx="559">
                  <c:v>1.36474609375</c:v>
                </c:pt>
                <c:pt idx="560">
                  <c:v>1.3671875</c:v>
                </c:pt>
                <c:pt idx="561">
                  <c:v>1.36962890625</c:v>
                </c:pt>
                <c:pt idx="562">
                  <c:v>1.3720703125</c:v>
                </c:pt>
                <c:pt idx="563">
                  <c:v>1.37451171875</c:v>
                </c:pt>
                <c:pt idx="564">
                  <c:v>1.376953125</c:v>
                </c:pt>
                <c:pt idx="565">
                  <c:v>1.37939453125</c:v>
                </c:pt>
                <c:pt idx="566">
                  <c:v>1.3818359375</c:v>
                </c:pt>
                <c:pt idx="567">
                  <c:v>1.38427734375</c:v>
                </c:pt>
                <c:pt idx="568">
                  <c:v>1.38671875</c:v>
                </c:pt>
                <c:pt idx="569">
                  <c:v>1.38916015625</c:v>
                </c:pt>
                <c:pt idx="570">
                  <c:v>1.3916015625</c:v>
                </c:pt>
                <c:pt idx="571">
                  <c:v>1.39404296875</c:v>
                </c:pt>
                <c:pt idx="572">
                  <c:v>1.396484375</c:v>
                </c:pt>
                <c:pt idx="573">
                  <c:v>1.39892578125</c:v>
                </c:pt>
                <c:pt idx="574">
                  <c:v>1.4013671875</c:v>
                </c:pt>
                <c:pt idx="575">
                  <c:v>1.40380859375</c:v>
                </c:pt>
                <c:pt idx="576">
                  <c:v>1.40625</c:v>
                </c:pt>
                <c:pt idx="577">
                  <c:v>1.40869140625</c:v>
                </c:pt>
                <c:pt idx="578">
                  <c:v>1.4111328125</c:v>
                </c:pt>
                <c:pt idx="579">
                  <c:v>1.41357421875</c:v>
                </c:pt>
                <c:pt idx="580">
                  <c:v>1.416015625</c:v>
                </c:pt>
                <c:pt idx="581">
                  <c:v>1.41845703125</c:v>
                </c:pt>
                <c:pt idx="582">
                  <c:v>1.4208984375</c:v>
                </c:pt>
                <c:pt idx="583">
                  <c:v>1.42333984375</c:v>
                </c:pt>
                <c:pt idx="584">
                  <c:v>1.42578125</c:v>
                </c:pt>
                <c:pt idx="585">
                  <c:v>1.42822265625</c:v>
                </c:pt>
                <c:pt idx="586">
                  <c:v>1.4306640625</c:v>
                </c:pt>
                <c:pt idx="587">
                  <c:v>1.43310546875</c:v>
                </c:pt>
                <c:pt idx="588">
                  <c:v>1.435546875</c:v>
                </c:pt>
                <c:pt idx="589">
                  <c:v>1.43798828125</c:v>
                </c:pt>
                <c:pt idx="590">
                  <c:v>1.4404296875</c:v>
                </c:pt>
                <c:pt idx="591">
                  <c:v>1.44287109375</c:v>
                </c:pt>
                <c:pt idx="592">
                  <c:v>1.4453125</c:v>
                </c:pt>
                <c:pt idx="593">
                  <c:v>1.44775390625</c:v>
                </c:pt>
                <c:pt idx="594">
                  <c:v>1.4501953125</c:v>
                </c:pt>
                <c:pt idx="595">
                  <c:v>1.45263671875</c:v>
                </c:pt>
                <c:pt idx="596">
                  <c:v>1.455078125</c:v>
                </c:pt>
                <c:pt idx="597">
                  <c:v>1.45751953125</c:v>
                </c:pt>
                <c:pt idx="598">
                  <c:v>1.4599609375</c:v>
                </c:pt>
                <c:pt idx="599">
                  <c:v>1.46240234375</c:v>
                </c:pt>
                <c:pt idx="600">
                  <c:v>1.46484375</c:v>
                </c:pt>
                <c:pt idx="601">
                  <c:v>1.46728515625</c:v>
                </c:pt>
                <c:pt idx="602">
                  <c:v>1.4697265625</c:v>
                </c:pt>
                <c:pt idx="603">
                  <c:v>1.47216796875</c:v>
                </c:pt>
                <c:pt idx="604">
                  <c:v>1.474609375</c:v>
                </c:pt>
                <c:pt idx="605">
                  <c:v>1.47705078125</c:v>
                </c:pt>
                <c:pt idx="606">
                  <c:v>1.4794921875</c:v>
                </c:pt>
                <c:pt idx="607">
                  <c:v>1.48193359375</c:v>
                </c:pt>
                <c:pt idx="608">
                  <c:v>1.484375</c:v>
                </c:pt>
                <c:pt idx="609">
                  <c:v>1.48681640625</c:v>
                </c:pt>
                <c:pt idx="610">
                  <c:v>1.4892578125</c:v>
                </c:pt>
                <c:pt idx="611">
                  <c:v>1.49169921875</c:v>
                </c:pt>
                <c:pt idx="612">
                  <c:v>1.494140625</c:v>
                </c:pt>
                <c:pt idx="613">
                  <c:v>1.49658203125</c:v>
                </c:pt>
                <c:pt idx="614">
                  <c:v>1.4990234375</c:v>
                </c:pt>
                <c:pt idx="615">
                  <c:v>1.50146484375</c:v>
                </c:pt>
                <c:pt idx="616">
                  <c:v>1.50390625</c:v>
                </c:pt>
                <c:pt idx="617">
                  <c:v>1.50634765625</c:v>
                </c:pt>
                <c:pt idx="618">
                  <c:v>1.5087890625</c:v>
                </c:pt>
                <c:pt idx="619">
                  <c:v>1.51123046875</c:v>
                </c:pt>
                <c:pt idx="620">
                  <c:v>1.513671875</c:v>
                </c:pt>
                <c:pt idx="621">
                  <c:v>1.51611328125</c:v>
                </c:pt>
                <c:pt idx="622">
                  <c:v>1.5185546875</c:v>
                </c:pt>
                <c:pt idx="623">
                  <c:v>1.52099609375</c:v>
                </c:pt>
                <c:pt idx="624">
                  <c:v>1.5234375</c:v>
                </c:pt>
                <c:pt idx="625">
                  <c:v>1.52587890625</c:v>
                </c:pt>
                <c:pt idx="626">
                  <c:v>1.5283203125</c:v>
                </c:pt>
                <c:pt idx="627">
                  <c:v>1.53076171875</c:v>
                </c:pt>
                <c:pt idx="628">
                  <c:v>1.533203125</c:v>
                </c:pt>
                <c:pt idx="629">
                  <c:v>1.53564453125</c:v>
                </c:pt>
                <c:pt idx="630">
                  <c:v>1.5380859375</c:v>
                </c:pt>
                <c:pt idx="631">
                  <c:v>1.54052734375</c:v>
                </c:pt>
                <c:pt idx="632">
                  <c:v>1.54296875</c:v>
                </c:pt>
                <c:pt idx="633">
                  <c:v>1.54541015625</c:v>
                </c:pt>
                <c:pt idx="634">
                  <c:v>1.5478515625</c:v>
                </c:pt>
                <c:pt idx="635">
                  <c:v>1.55029296875</c:v>
                </c:pt>
                <c:pt idx="636">
                  <c:v>1.552734375</c:v>
                </c:pt>
                <c:pt idx="637">
                  <c:v>1.55517578125</c:v>
                </c:pt>
                <c:pt idx="638">
                  <c:v>1.5576171875</c:v>
                </c:pt>
                <c:pt idx="639">
                  <c:v>1.56005859375</c:v>
                </c:pt>
                <c:pt idx="640">
                  <c:v>1.5625</c:v>
                </c:pt>
                <c:pt idx="641">
                  <c:v>1.56494140625</c:v>
                </c:pt>
                <c:pt idx="642">
                  <c:v>1.5673828125</c:v>
                </c:pt>
                <c:pt idx="643">
                  <c:v>1.56982421875</c:v>
                </c:pt>
                <c:pt idx="644">
                  <c:v>1.572265625</c:v>
                </c:pt>
                <c:pt idx="645">
                  <c:v>1.57470703125</c:v>
                </c:pt>
                <c:pt idx="646">
                  <c:v>1.5771484375</c:v>
                </c:pt>
                <c:pt idx="647">
                  <c:v>1.57958984375</c:v>
                </c:pt>
                <c:pt idx="648">
                  <c:v>1.58203125</c:v>
                </c:pt>
                <c:pt idx="649">
                  <c:v>1.58447265625</c:v>
                </c:pt>
                <c:pt idx="650">
                  <c:v>1.5869140625</c:v>
                </c:pt>
                <c:pt idx="651">
                  <c:v>1.58935546875</c:v>
                </c:pt>
                <c:pt idx="652">
                  <c:v>1.591796875</c:v>
                </c:pt>
                <c:pt idx="653">
                  <c:v>1.59423828125</c:v>
                </c:pt>
                <c:pt idx="654">
                  <c:v>1.5966796875</c:v>
                </c:pt>
                <c:pt idx="655">
                  <c:v>1.59912109375</c:v>
                </c:pt>
                <c:pt idx="656">
                  <c:v>1.6015625</c:v>
                </c:pt>
                <c:pt idx="657">
                  <c:v>1.60400390625</c:v>
                </c:pt>
                <c:pt idx="658">
                  <c:v>1.6064453125</c:v>
                </c:pt>
                <c:pt idx="659">
                  <c:v>1.60888671875</c:v>
                </c:pt>
                <c:pt idx="660">
                  <c:v>1.611328125</c:v>
                </c:pt>
                <c:pt idx="661">
                  <c:v>1.61376953125</c:v>
                </c:pt>
                <c:pt idx="662">
                  <c:v>1.6162109375</c:v>
                </c:pt>
                <c:pt idx="663">
                  <c:v>1.61865234375</c:v>
                </c:pt>
                <c:pt idx="664">
                  <c:v>1.62109375</c:v>
                </c:pt>
                <c:pt idx="665">
                  <c:v>1.62353515625</c:v>
                </c:pt>
                <c:pt idx="666">
                  <c:v>1.6259765625</c:v>
                </c:pt>
                <c:pt idx="667">
                  <c:v>1.62841796875</c:v>
                </c:pt>
                <c:pt idx="668">
                  <c:v>1.630859375</c:v>
                </c:pt>
                <c:pt idx="669">
                  <c:v>1.63330078125</c:v>
                </c:pt>
                <c:pt idx="670">
                  <c:v>1.6357421875</c:v>
                </c:pt>
                <c:pt idx="671">
                  <c:v>1.63818359375</c:v>
                </c:pt>
                <c:pt idx="672">
                  <c:v>1.640625</c:v>
                </c:pt>
                <c:pt idx="673">
                  <c:v>1.64306640625</c:v>
                </c:pt>
                <c:pt idx="674">
                  <c:v>1.6455078125</c:v>
                </c:pt>
                <c:pt idx="675">
                  <c:v>1.64794921875</c:v>
                </c:pt>
                <c:pt idx="676">
                  <c:v>1.650390625</c:v>
                </c:pt>
                <c:pt idx="677">
                  <c:v>1.65283203125</c:v>
                </c:pt>
                <c:pt idx="678">
                  <c:v>1.6552734375</c:v>
                </c:pt>
                <c:pt idx="679">
                  <c:v>1.65771484375</c:v>
                </c:pt>
                <c:pt idx="680">
                  <c:v>1.66015625</c:v>
                </c:pt>
                <c:pt idx="681">
                  <c:v>1.66259765625</c:v>
                </c:pt>
                <c:pt idx="682">
                  <c:v>1.6650390625</c:v>
                </c:pt>
                <c:pt idx="683">
                  <c:v>1.66748046875</c:v>
                </c:pt>
                <c:pt idx="684">
                  <c:v>1.669921875</c:v>
                </c:pt>
                <c:pt idx="685">
                  <c:v>1.67236328125</c:v>
                </c:pt>
                <c:pt idx="686">
                  <c:v>1.6748046875</c:v>
                </c:pt>
                <c:pt idx="687">
                  <c:v>1.67724609375</c:v>
                </c:pt>
                <c:pt idx="688">
                  <c:v>1.6796875</c:v>
                </c:pt>
                <c:pt idx="689">
                  <c:v>1.68212890625</c:v>
                </c:pt>
                <c:pt idx="690">
                  <c:v>1.6845703125</c:v>
                </c:pt>
                <c:pt idx="691">
                  <c:v>1.68701171875</c:v>
                </c:pt>
                <c:pt idx="692">
                  <c:v>1.689453125</c:v>
                </c:pt>
                <c:pt idx="693">
                  <c:v>1.69189453125</c:v>
                </c:pt>
                <c:pt idx="694">
                  <c:v>1.6943359375</c:v>
                </c:pt>
                <c:pt idx="695">
                  <c:v>1.69677734375</c:v>
                </c:pt>
                <c:pt idx="696">
                  <c:v>1.69921875</c:v>
                </c:pt>
                <c:pt idx="697">
                  <c:v>1.70166015625</c:v>
                </c:pt>
                <c:pt idx="698">
                  <c:v>1.7041015625</c:v>
                </c:pt>
                <c:pt idx="699">
                  <c:v>1.70654296875</c:v>
                </c:pt>
                <c:pt idx="700">
                  <c:v>1.708984375</c:v>
                </c:pt>
                <c:pt idx="701">
                  <c:v>1.71142578125</c:v>
                </c:pt>
                <c:pt idx="702">
                  <c:v>1.7138671875</c:v>
                </c:pt>
                <c:pt idx="703">
                  <c:v>1.71630859375</c:v>
                </c:pt>
                <c:pt idx="704">
                  <c:v>1.71875</c:v>
                </c:pt>
                <c:pt idx="705">
                  <c:v>1.72119140625</c:v>
                </c:pt>
                <c:pt idx="706">
                  <c:v>1.7236328125</c:v>
                </c:pt>
                <c:pt idx="707">
                  <c:v>1.72607421875</c:v>
                </c:pt>
                <c:pt idx="708">
                  <c:v>1.728515625</c:v>
                </c:pt>
                <c:pt idx="709">
                  <c:v>1.73095703125</c:v>
                </c:pt>
                <c:pt idx="710">
                  <c:v>1.7333984375</c:v>
                </c:pt>
                <c:pt idx="711">
                  <c:v>1.73583984375</c:v>
                </c:pt>
                <c:pt idx="712">
                  <c:v>1.73828125</c:v>
                </c:pt>
                <c:pt idx="713">
                  <c:v>1.74072265625</c:v>
                </c:pt>
                <c:pt idx="714">
                  <c:v>1.7431640625</c:v>
                </c:pt>
                <c:pt idx="715">
                  <c:v>1.74560546875</c:v>
                </c:pt>
                <c:pt idx="716">
                  <c:v>1.748046875</c:v>
                </c:pt>
                <c:pt idx="717">
                  <c:v>1.75048828125</c:v>
                </c:pt>
                <c:pt idx="718">
                  <c:v>1.7529296875</c:v>
                </c:pt>
                <c:pt idx="719">
                  <c:v>1.75537109375</c:v>
                </c:pt>
                <c:pt idx="720">
                  <c:v>1.7578125</c:v>
                </c:pt>
                <c:pt idx="721">
                  <c:v>1.76025390625</c:v>
                </c:pt>
                <c:pt idx="722">
                  <c:v>1.7626953125</c:v>
                </c:pt>
                <c:pt idx="723">
                  <c:v>1.76513671875</c:v>
                </c:pt>
                <c:pt idx="724">
                  <c:v>1.767578125</c:v>
                </c:pt>
                <c:pt idx="725">
                  <c:v>1.77001953125</c:v>
                </c:pt>
                <c:pt idx="726">
                  <c:v>1.7724609375</c:v>
                </c:pt>
                <c:pt idx="727">
                  <c:v>1.77490234375</c:v>
                </c:pt>
                <c:pt idx="728">
                  <c:v>1.77734375</c:v>
                </c:pt>
                <c:pt idx="729">
                  <c:v>1.77978515625</c:v>
                </c:pt>
                <c:pt idx="730">
                  <c:v>1.7822265625</c:v>
                </c:pt>
                <c:pt idx="731">
                  <c:v>1.78466796875</c:v>
                </c:pt>
                <c:pt idx="732">
                  <c:v>1.787109375</c:v>
                </c:pt>
                <c:pt idx="733">
                  <c:v>1.78955078125</c:v>
                </c:pt>
                <c:pt idx="734">
                  <c:v>1.7919921875</c:v>
                </c:pt>
                <c:pt idx="735">
                  <c:v>1.79443359375</c:v>
                </c:pt>
                <c:pt idx="736">
                  <c:v>1.796875</c:v>
                </c:pt>
                <c:pt idx="737">
                  <c:v>1.79931640625</c:v>
                </c:pt>
                <c:pt idx="738">
                  <c:v>1.8017578125</c:v>
                </c:pt>
                <c:pt idx="739">
                  <c:v>1.80419921875</c:v>
                </c:pt>
                <c:pt idx="740">
                  <c:v>1.806640625</c:v>
                </c:pt>
                <c:pt idx="741">
                  <c:v>1.80908203125</c:v>
                </c:pt>
                <c:pt idx="742">
                  <c:v>1.8115234375</c:v>
                </c:pt>
                <c:pt idx="743">
                  <c:v>1.81396484375</c:v>
                </c:pt>
                <c:pt idx="744">
                  <c:v>1.81640625</c:v>
                </c:pt>
                <c:pt idx="745">
                  <c:v>1.81884765625</c:v>
                </c:pt>
                <c:pt idx="746">
                  <c:v>1.8212890625</c:v>
                </c:pt>
                <c:pt idx="747">
                  <c:v>1.82373046875</c:v>
                </c:pt>
                <c:pt idx="748">
                  <c:v>1.826171875</c:v>
                </c:pt>
                <c:pt idx="749">
                  <c:v>1.82861328125</c:v>
                </c:pt>
                <c:pt idx="750">
                  <c:v>1.8310546875</c:v>
                </c:pt>
                <c:pt idx="751">
                  <c:v>1.83349609375</c:v>
                </c:pt>
                <c:pt idx="752">
                  <c:v>1.8359375</c:v>
                </c:pt>
                <c:pt idx="753">
                  <c:v>1.83837890625</c:v>
                </c:pt>
                <c:pt idx="754">
                  <c:v>1.8408203125</c:v>
                </c:pt>
                <c:pt idx="755">
                  <c:v>1.84326171875</c:v>
                </c:pt>
                <c:pt idx="756">
                  <c:v>1.845703125</c:v>
                </c:pt>
                <c:pt idx="757">
                  <c:v>1.84814453125</c:v>
                </c:pt>
                <c:pt idx="758">
                  <c:v>1.8505859375</c:v>
                </c:pt>
                <c:pt idx="759">
                  <c:v>1.85302734375</c:v>
                </c:pt>
                <c:pt idx="760">
                  <c:v>1.85546875</c:v>
                </c:pt>
                <c:pt idx="761">
                  <c:v>1.85791015625</c:v>
                </c:pt>
                <c:pt idx="762">
                  <c:v>1.8603515625</c:v>
                </c:pt>
                <c:pt idx="763">
                  <c:v>1.86279296875</c:v>
                </c:pt>
                <c:pt idx="764">
                  <c:v>1.865234375</c:v>
                </c:pt>
                <c:pt idx="765">
                  <c:v>1.86767578125</c:v>
                </c:pt>
                <c:pt idx="766">
                  <c:v>1.8701171875</c:v>
                </c:pt>
                <c:pt idx="767">
                  <c:v>1.87255859375</c:v>
                </c:pt>
                <c:pt idx="768">
                  <c:v>1.875</c:v>
                </c:pt>
                <c:pt idx="769">
                  <c:v>1.87744140625</c:v>
                </c:pt>
                <c:pt idx="770">
                  <c:v>1.8798828125</c:v>
                </c:pt>
                <c:pt idx="771">
                  <c:v>1.88232421875</c:v>
                </c:pt>
                <c:pt idx="772">
                  <c:v>1.884765625</c:v>
                </c:pt>
                <c:pt idx="773">
                  <c:v>1.88720703125</c:v>
                </c:pt>
                <c:pt idx="774">
                  <c:v>1.8896484375</c:v>
                </c:pt>
                <c:pt idx="775">
                  <c:v>1.89208984375</c:v>
                </c:pt>
                <c:pt idx="776">
                  <c:v>1.89453125</c:v>
                </c:pt>
                <c:pt idx="777">
                  <c:v>1.89697265625</c:v>
                </c:pt>
                <c:pt idx="778">
                  <c:v>1.8994140625</c:v>
                </c:pt>
                <c:pt idx="779">
                  <c:v>1.90185546875</c:v>
                </c:pt>
                <c:pt idx="780">
                  <c:v>1.904296875</c:v>
                </c:pt>
                <c:pt idx="781">
                  <c:v>1.90673828125</c:v>
                </c:pt>
                <c:pt idx="782">
                  <c:v>1.9091796875</c:v>
                </c:pt>
                <c:pt idx="783">
                  <c:v>1.91162109375</c:v>
                </c:pt>
                <c:pt idx="784">
                  <c:v>1.9140625</c:v>
                </c:pt>
                <c:pt idx="785">
                  <c:v>1.91650390625</c:v>
                </c:pt>
                <c:pt idx="786">
                  <c:v>1.9189453125</c:v>
                </c:pt>
                <c:pt idx="787">
                  <c:v>1.92138671875</c:v>
                </c:pt>
                <c:pt idx="788">
                  <c:v>1.923828125</c:v>
                </c:pt>
                <c:pt idx="789">
                  <c:v>1.92626953125</c:v>
                </c:pt>
                <c:pt idx="790">
                  <c:v>1.9287109375</c:v>
                </c:pt>
                <c:pt idx="791">
                  <c:v>1.93115234375</c:v>
                </c:pt>
                <c:pt idx="792">
                  <c:v>1.93359375</c:v>
                </c:pt>
                <c:pt idx="793">
                  <c:v>1.93603515625</c:v>
                </c:pt>
                <c:pt idx="794">
                  <c:v>1.9384765625</c:v>
                </c:pt>
                <c:pt idx="795">
                  <c:v>1.94091796875</c:v>
                </c:pt>
                <c:pt idx="796">
                  <c:v>1.943359375</c:v>
                </c:pt>
                <c:pt idx="797">
                  <c:v>1.94580078125</c:v>
                </c:pt>
                <c:pt idx="798">
                  <c:v>1.9482421875</c:v>
                </c:pt>
                <c:pt idx="799">
                  <c:v>1.95068359375</c:v>
                </c:pt>
                <c:pt idx="800">
                  <c:v>1.953125</c:v>
                </c:pt>
                <c:pt idx="801">
                  <c:v>1.95556640625</c:v>
                </c:pt>
                <c:pt idx="802">
                  <c:v>1.9580078125</c:v>
                </c:pt>
                <c:pt idx="803">
                  <c:v>1.96044921875</c:v>
                </c:pt>
                <c:pt idx="804">
                  <c:v>1.962890625</c:v>
                </c:pt>
                <c:pt idx="805">
                  <c:v>1.96533203125</c:v>
                </c:pt>
                <c:pt idx="806">
                  <c:v>1.9677734375</c:v>
                </c:pt>
                <c:pt idx="807">
                  <c:v>1.97021484375</c:v>
                </c:pt>
                <c:pt idx="808">
                  <c:v>1.97265625</c:v>
                </c:pt>
                <c:pt idx="809">
                  <c:v>1.97509765625</c:v>
                </c:pt>
                <c:pt idx="810">
                  <c:v>1.9775390625</c:v>
                </c:pt>
                <c:pt idx="811">
                  <c:v>1.97998046875</c:v>
                </c:pt>
                <c:pt idx="812">
                  <c:v>1.982421875</c:v>
                </c:pt>
                <c:pt idx="813">
                  <c:v>1.98486328125</c:v>
                </c:pt>
                <c:pt idx="814">
                  <c:v>1.9873046875</c:v>
                </c:pt>
                <c:pt idx="815">
                  <c:v>1.98974609375</c:v>
                </c:pt>
                <c:pt idx="816">
                  <c:v>1.9921875</c:v>
                </c:pt>
                <c:pt idx="817">
                  <c:v>1.99462890625</c:v>
                </c:pt>
                <c:pt idx="818">
                  <c:v>1.9970703125</c:v>
                </c:pt>
                <c:pt idx="819">
                  <c:v>1.99951171875</c:v>
                </c:pt>
                <c:pt idx="820">
                  <c:v>2.001953125</c:v>
                </c:pt>
                <c:pt idx="821">
                  <c:v>2.00439453125</c:v>
                </c:pt>
                <c:pt idx="822">
                  <c:v>2.0068359375</c:v>
                </c:pt>
                <c:pt idx="823">
                  <c:v>2.00927734375</c:v>
                </c:pt>
                <c:pt idx="824">
                  <c:v>2.01171875</c:v>
                </c:pt>
                <c:pt idx="825">
                  <c:v>2.01416015625</c:v>
                </c:pt>
                <c:pt idx="826">
                  <c:v>2.0166015625</c:v>
                </c:pt>
                <c:pt idx="827">
                  <c:v>2.01904296875</c:v>
                </c:pt>
                <c:pt idx="828">
                  <c:v>2.021484375</c:v>
                </c:pt>
                <c:pt idx="829">
                  <c:v>2.02392578125</c:v>
                </c:pt>
                <c:pt idx="830">
                  <c:v>2.0263671875</c:v>
                </c:pt>
                <c:pt idx="831">
                  <c:v>2.02880859375</c:v>
                </c:pt>
                <c:pt idx="832">
                  <c:v>2.03125</c:v>
                </c:pt>
                <c:pt idx="833">
                  <c:v>2.03369140625</c:v>
                </c:pt>
                <c:pt idx="834">
                  <c:v>2.0361328125</c:v>
                </c:pt>
                <c:pt idx="835">
                  <c:v>2.03857421875</c:v>
                </c:pt>
                <c:pt idx="836">
                  <c:v>2.041015625</c:v>
                </c:pt>
                <c:pt idx="837">
                  <c:v>2.04345703125</c:v>
                </c:pt>
                <c:pt idx="838">
                  <c:v>2.0458984375</c:v>
                </c:pt>
                <c:pt idx="839">
                  <c:v>2.04833984375</c:v>
                </c:pt>
                <c:pt idx="840">
                  <c:v>2.05078125</c:v>
                </c:pt>
                <c:pt idx="841">
                  <c:v>2.05322265625</c:v>
                </c:pt>
                <c:pt idx="842">
                  <c:v>2.0556640625</c:v>
                </c:pt>
                <c:pt idx="843">
                  <c:v>2.05810546875</c:v>
                </c:pt>
                <c:pt idx="844">
                  <c:v>2.060546875</c:v>
                </c:pt>
                <c:pt idx="845">
                  <c:v>2.06298828125</c:v>
                </c:pt>
                <c:pt idx="846">
                  <c:v>2.0654296875</c:v>
                </c:pt>
                <c:pt idx="847">
                  <c:v>2.06787109375</c:v>
                </c:pt>
                <c:pt idx="848">
                  <c:v>2.0703125</c:v>
                </c:pt>
                <c:pt idx="849">
                  <c:v>2.07275390625</c:v>
                </c:pt>
                <c:pt idx="850">
                  <c:v>2.0751953125</c:v>
                </c:pt>
                <c:pt idx="851">
                  <c:v>2.07763671875</c:v>
                </c:pt>
                <c:pt idx="852">
                  <c:v>2.080078125</c:v>
                </c:pt>
                <c:pt idx="853">
                  <c:v>2.08251953125</c:v>
                </c:pt>
                <c:pt idx="854">
                  <c:v>2.0849609375</c:v>
                </c:pt>
                <c:pt idx="855">
                  <c:v>2.08740234375</c:v>
                </c:pt>
                <c:pt idx="856">
                  <c:v>2.08984375</c:v>
                </c:pt>
                <c:pt idx="857">
                  <c:v>2.09228515625</c:v>
                </c:pt>
                <c:pt idx="858">
                  <c:v>2.0947265625</c:v>
                </c:pt>
                <c:pt idx="859">
                  <c:v>2.09716796875</c:v>
                </c:pt>
                <c:pt idx="860">
                  <c:v>2.099609375</c:v>
                </c:pt>
                <c:pt idx="861">
                  <c:v>2.10205078125</c:v>
                </c:pt>
                <c:pt idx="862">
                  <c:v>2.1044921875</c:v>
                </c:pt>
                <c:pt idx="863">
                  <c:v>2.10693359375</c:v>
                </c:pt>
                <c:pt idx="864">
                  <c:v>2.109375</c:v>
                </c:pt>
                <c:pt idx="865">
                  <c:v>2.11181640625</c:v>
                </c:pt>
                <c:pt idx="866">
                  <c:v>2.1142578125</c:v>
                </c:pt>
                <c:pt idx="867">
                  <c:v>2.11669921875</c:v>
                </c:pt>
                <c:pt idx="868">
                  <c:v>2.119140625</c:v>
                </c:pt>
                <c:pt idx="869">
                  <c:v>2.12158203125</c:v>
                </c:pt>
                <c:pt idx="870">
                  <c:v>2.1240234375</c:v>
                </c:pt>
                <c:pt idx="871">
                  <c:v>2.12646484375</c:v>
                </c:pt>
                <c:pt idx="872">
                  <c:v>2.12890625</c:v>
                </c:pt>
                <c:pt idx="873">
                  <c:v>2.13134765625</c:v>
                </c:pt>
                <c:pt idx="874">
                  <c:v>2.1337890625</c:v>
                </c:pt>
                <c:pt idx="875">
                  <c:v>2.13623046875</c:v>
                </c:pt>
                <c:pt idx="876">
                  <c:v>2.138671875</c:v>
                </c:pt>
                <c:pt idx="877">
                  <c:v>2.14111328125</c:v>
                </c:pt>
                <c:pt idx="878">
                  <c:v>2.1435546875</c:v>
                </c:pt>
                <c:pt idx="879">
                  <c:v>2.14599609375</c:v>
                </c:pt>
                <c:pt idx="880">
                  <c:v>2.1484375</c:v>
                </c:pt>
                <c:pt idx="881">
                  <c:v>2.15087890625</c:v>
                </c:pt>
                <c:pt idx="882">
                  <c:v>2.1533203125</c:v>
                </c:pt>
                <c:pt idx="883">
                  <c:v>2.15576171875</c:v>
                </c:pt>
                <c:pt idx="884">
                  <c:v>2.158203125</c:v>
                </c:pt>
                <c:pt idx="885">
                  <c:v>2.16064453125</c:v>
                </c:pt>
                <c:pt idx="886">
                  <c:v>2.1630859375</c:v>
                </c:pt>
                <c:pt idx="887">
                  <c:v>2.16552734375</c:v>
                </c:pt>
                <c:pt idx="888">
                  <c:v>2.16796875</c:v>
                </c:pt>
                <c:pt idx="889">
                  <c:v>2.17041015625</c:v>
                </c:pt>
                <c:pt idx="890">
                  <c:v>2.1728515625</c:v>
                </c:pt>
                <c:pt idx="891">
                  <c:v>2.17529296875</c:v>
                </c:pt>
                <c:pt idx="892">
                  <c:v>2.177734375</c:v>
                </c:pt>
                <c:pt idx="893">
                  <c:v>2.18017578125</c:v>
                </c:pt>
                <c:pt idx="894">
                  <c:v>2.1826171875</c:v>
                </c:pt>
                <c:pt idx="895">
                  <c:v>2.18505859375</c:v>
                </c:pt>
                <c:pt idx="896">
                  <c:v>2.1875</c:v>
                </c:pt>
                <c:pt idx="897">
                  <c:v>2.18994140625</c:v>
                </c:pt>
                <c:pt idx="898">
                  <c:v>2.1923828125</c:v>
                </c:pt>
                <c:pt idx="899">
                  <c:v>2.19482421875</c:v>
                </c:pt>
                <c:pt idx="900">
                  <c:v>2.197265625</c:v>
                </c:pt>
                <c:pt idx="901">
                  <c:v>2.19970703125</c:v>
                </c:pt>
                <c:pt idx="902">
                  <c:v>2.2021484375</c:v>
                </c:pt>
                <c:pt idx="903">
                  <c:v>2.20458984375</c:v>
                </c:pt>
                <c:pt idx="904">
                  <c:v>2.20703125</c:v>
                </c:pt>
                <c:pt idx="905">
                  <c:v>2.20947265625</c:v>
                </c:pt>
                <c:pt idx="906">
                  <c:v>2.2119140625</c:v>
                </c:pt>
                <c:pt idx="907">
                  <c:v>2.21435546875</c:v>
                </c:pt>
                <c:pt idx="908">
                  <c:v>2.216796875</c:v>
                </c:pt>
                <c:pt idx="909">
                  <c:v>2.21923828125</c:v>
                </c:pt>
                <c:pt idx="910">
                  <c:v>2.2216796875</c:v>
                </c:pt>
                <c:pt idx="911">
                  <c:v>2.22412109375</c:v>
                </c:pt>
                <c:pt idx="912">
                  <c:v>2.2265625</c:v>
                </c:pt>
                <c:pt idx="913">
                  <c:v>2.22900390625</c:v>
                </c:pt>
                <c:pt idx="914">
                  <c:v>2.2314453125</c:v>
                </c:pt>
                <c:pt idx="915">
                  <c:v>2.23388671875</c:v>
                </c:pt>
                <c:pt idx="916">
                  <c:v>2.236328125</c:v>
                </c:pt>
                <c:pt idx="917">
                  <c:v>2.23876953125</c:v>
                </c:pt>
                <c:pt idx="918">
                  <c:v>2.2412109375</c:v>
                </c:pt>
                <c:pt idx="919">
                  <c:v>2.24365234375</c:v>
                </c:pt>
                <c:pt idx="920">
                  <c:v>2.24609375</c:v>
                </c:pt>
                <c:pt idx="921">
                  <c:v>2.24853515625</c:v>
                </c:pt>
                <c:pt idx="922">
                  <c:v>2.2509765625</c:v>
                </c:pt>
                <c:pt idx="923">
                  <c:v>2.25341796875</c:v>
                </c:pt>
                <c:pt idx="924">
                  <c:v>2.255859375</c:v>
                </c:pt>
                <c:pt idx="925">
                  <c:v>2.25830078125</c:v>
                </c:pt>
                <c:pt idx="926">
                  <c:v>2.2607421875</c:v>
                </c:pt>
                <c:pt idx="927">
                  <c:v>2.26318359375</c:v>
                </c:pt>
                <c:pt idx="928">
                  <c:v>2.265625</c:v>
                </c:pt>
                <c:pt idx="929">
                  <c:v>2.26806640625</c:v>
                </c:pt>
                <c:pt idx="930">
                  <c:v>2.2705078125</c:v>
                </c:pt>
                <c:pt idx="931">
                  <c:v>2.27294921875</c:v>
                </c:pt>
                <c:pt idx="932">
                  <c:v>2.275390625</c:v>
                </c:pt>
                <c:pt idx="933">
                  <c:v>2.27783203125</c:v>
                </c:pt>
                <c:pt idx="934">
                  <c:v>2.2802734375</c:v>
                </c:pt>
                <c:pt idx="935">
                  <c:v>2.28271484375</c:v>
                </c:pt>
                <c:pt idx="936">
                  <c:v>2.28515625</c:v>
                </c:pt>
                <c:pt idx="937">
                  <c:v>2.28759765625</c:v>
                </c:pt>
                <c:pt idx="938">
                  <c:v>2.2900390625</c:v>
                </c:pt>
                <c:pt idx="939">
                  <c:v>2.29248046875</c:v>
                </c:pt>
                <c:pt idx="940">
                  <c:v>2.294921875</c:v>
                </c:pt>
                <c:pt idx="941">
                  <c:v>2.29736328125</c:v>
                </c:pt>
                <c:pt idx="942">
                  <c:v>2.2998046875</c:v>
                </c:pt>
                <c:pt idx="943">
                  <c:v>2.30224609375</c:v>
                </c:pt>
                <c:pt idx="944">
                  <c:v>2.3046875</c:v>
                </c:pt>
                <c:pt idx="945">
                  <c:v>2.30712890625</c:v>
                </c:pt>
                <c:pt idx="946">
                  <c:v>2.3095703125</c:v>
                </c:pt>
                <c:pt idx="947">
                  <c:v>2.31201171875</c:v>
                </c:pt>
                <c:pt idx="948">
                  <c:v>2.314453125</c:v>
                </c:pt>
                <c:pt idx="949">
                  <c:v>2.31689453125</c:v>
                </c:pt>
                <c:pt idx="950">
                  <c:v>2.3193359375</c:v>
                </c:pt>
                <c:pt idx="951">
                  <c:v>2.32177734375</c:v>
                </c:pt>
                <c:pt idx="952">
                  <c:v>2.32421875</c:v>
                </c:pt>
                <c:pt idx="953">
                  <c:v>2.32666015625</c:v>
                </c:pt>
                <c:pt idx="954">
                  <c:v>2.3291015625</c:v>
                </c:pt>
                <c:pt idx="955">
                  <c:v>2.33154296875</c:v>
                </c:pt>
                <c:pt idx="956">
                  <c:v>2.333984375</c:v>
                </c:pt>
                <c:pt idx="957">
                  <c:v>2.33642578125</c:v>
                </c:pt>
                <c:pt idx="958">
                  <c:v>2.3388671875</c:v>
                </c:pt>
                <c:pt idx="959">
                  <c:v>2.34130859375</c:v>
                </c:pt>
                <c:pt idx="960">
                  <c:v>2.34375</c:v>
                </c:pt>
                <c:pt idx="961">
                  <c:v>2.34619140625</c:v>
                </c:pt>
                <c:pt idx="962">
                  <c:v>2.3486328125</c:v>
                </c:pt>
                <c:pt idx="963">
                  <c:v>2.35107421875</c:v>
                </c:pt>
                <c:pt idx="964">
                  <c:v>2.353515625</c:v>
                </c:pt>
                <c:pt idx="965">
                  <c:v>2.35595703125</c:v>
                </c:pt>
                <c:pt idx="966">
                  <c:v>2.3583984375</c:v>
                </c:pt>
                <c:pt idx="967">
                  <c:v>2.36083984375</c:v>
                </c:pt>
                <c:pt idx="968">
                  <c:v>2.36328125</c:v>
                </c:pt>
                <c:pt idx="969">
                  <c:v>2.36572265625</c:v>
                </c:pt>
                <c:pt idx="970">
                  <c:v>2.3681640625</c:v>
                </c:pt>
                <c:pt idx="971">
                  <c:v>2.37060546875</c:v>
                </c:pt>
                <c:pt idx="972">
                  <c:v>2.373046875</c:v>
                </c:pt>
                <c:pt idx="973">
                  <c:v>2.37548828125</c:v>
                </c:pt>
                <c:pt idx="974">
                  <c:v>2.3779296875</c:v>
                </c:pt>
                <c:pt idx="975">
                  <c:v>2.38037109375</c:v>
                </c:pt>
                <c:pt idx="976">
                  <c:v>2.3828125</c:v>
                </c:pt>
                <c:pt idx="977">
                  <c:v>2.38525390625</c:v>
                </c:pt>
                <c:pt idx="978">
                  <c:v>2.3876953125</c:v>
                </c:pt>
                <c:pt idx="979">
                  <c:v>2.39013671875</c:v>
                </c:pt>
                <c:pt idx="980">
                  <c:v>2.392578125</c:v>
                </c:pt>
                <c:pt idx="981">
                  <c:v>2.39501953125</c:v>
                </c:pt>
                <c:pt idx="982">
                  <c:v>2.3974609375</c:v>
                </c:pt>
                <c:pt idx="983">
                  <c:v>2.39990234375</c:v>
                </c:pt>
                <c:pt idx="984">
                  <c:v>2.40234375</c:v>
                </c:pt>
                <c:pt idx="985">
                  <c:v>2.40478515625</c:v>
                </c:pt>
                <c:pt idx="986">
                  <c:v>2.4072265625</c:v>
                </c:pt>
                <c:pt idx="987">
                  <c:v>2.40966796875</c:v>
                </c:pt>
                <c:pt idx="988">
                  <c:v>2.412109375</c:v>
                </c:pt>
                <c:pt idx="989">
                  <c:v>2.41455078125</c:v>
                </c:pt>
                <c:pt idx="990">
                  <c:v>2.4169921875</c:v>
                </c:pt>
                <c:pt idx="991">
                  <c:v>2.41943359375</c:v>
                </c:pt>
                <c:pt idx="992">
                  <c:v>2.421875</c:v>
                </c:pt>
                <c:pt idx="993">
                  <c:v>2.42431640625</c:v>
                </c:pt>
                <c:pt idx="994">
                  <c:v>2.4267578125</c:v>
                </c:pt>
                <c:pt idx="995">
                  <c:v>2.42919921875</c:v>
                </c:pt>
                <c:pt idx="996">
                  <c:v>2.431640625</c:v>
                </c:pt>
                <c:pt idx="997">
                  <c:v>2.43408203125</c:v>
                </c:pt>
                <c:pt idx="998">
                  <c:v>2.4365234375</c:v>
                </c:pt>
                <c:pt idx="999">
                  <c:v>2.43896484375</c:v>
                </c:pt>
                <c:pt idx="1000">
                  <c:v>2.44140625</c:v>
                </c:pt>
                <c:pt idx="1001">
                  <c:v>2.44384765625</c:v>
                </c:pt>
                <c:pt idx="1002">
                  <c:v>2.4462890625</c:v>
                </c:pt>
                <c:pt idx="1003">
                  <c:v>2.44873046875</c:v>
                </c:pt>
                <c:pt idx="1004">
                  <c:v>2.451171875</c:v>
                </c:pt>
                <c:pt idx="1005">
                  <c:v>2.45361328125</c:v>
                </c:pt>
                <c:pt idx="1006">
                  <c:v>2.4560546875</c:v>
                </c:pt>
                <c:pt idx="1007">
                  <c:v>2.45849609375</c:v>
                </c:pt>
                <c:pt idx="1008">
                  <c:v>2.4609375</c:v>
                </c:pt>
                <c:pt idx="1009">
                  <c:v>2.46337890625</c:v>
                </c:pt>
                <c:pt idx="1010">
                  <c:v>2.4658203125</c:v>
                </c:pt>
                <c:pt idx="1011">
                  <c:v>2.46826171875</c:v>
                </c:pt>
                <c:pt idx="1012">
                  <c:v>2.470703125</c:v>
                </c:pt>
                <c:pt idx="1013">
                  <c:v>2.47314453125</c:v>
                </c:pt>
                <c:pt idx="1014">
                  <c:v>2.4755859375</c:v>
                </c:pt>
                <c:pt idx="1015">
                  <c:v>2.47802734375</c:v>
                </c:pt>
                <c:pt idx="1016">
                  <c:v>2.48046875</c:v>
                </c:pt>
                <c:pt idx="1017">
                  <c:v>2.48291015625</c:v>
                </c:pt>
                <c:pt idx="1018">
                  <c:v>2.4853515625</c:v>
                </c:pt>
                <c:pt idx="1019">
                  <c:v>2.48779296875</c:v>
                </c:pt>
                <c:pt idx="1020">
                  <c:v>2.490234375</c:v>
                </c:pt>
                <c:pt idx="1021">
                  <c:v>2.49267578125</c:v>
                </c:pt>
                <c:pt idx="1022">
                  <c:v>2.4951171875</c:v>
                </c:pt>
                <c:pt idx="1023">
                  <c:v>2.49755859375</c:v>
                </c:pt>
                <c:pt idx="1024">
                  <c:v>2.5</c:v>
                </c:pt>
                <c:pt idx="1025">
                  <c:v>2.50244140625</c:v>
                </c:pt>
                <c:pt idx="1026">
                  <c:v>2.5048828125</c:v>
                </c:pt>
                <c:pt idx="1027">
                  <c:v>2.50732421875</c:v>
                </c:pt>
                <c:pt idx="1028">
                  <c:v>2.509765625</c:v>
                </c:pt>
                <c:pt idx="1029">
                  <c:v>2.51220703125</c:v>
                </c:pt>
                <c:pt idx="1030">
                  <c:v>2.5146484375</c:v>
                </c:pt>
                <c:pt idx="1031">
                  <c:v>2.51708984375</c:v>
                </c:pt>
                <c:pt idx="1032">
                  <c:v>2.51953125</c:v>
                </c:pt>
                <c:pt idx="1033">
                  <c:v>2.52197265625</c:v>
                </c:pt>
                <c:pt idx="1034">
                  <c:v>2.5244140625</c:v>
                </c:pt>
                <c:pt idx="1035">
                  <c:v>2.52685546875</c:v>
                </c:pt>
                <c:pt idx="1036">
                  <c:v>2.529296875</c:v>
                </c:pt>
                <c:pt idx="1037">
                  <c:v>2.53173828125</c:v>
                </c:pt>
                <c:pt idx="1038">
                  <c:v>2.5341796875</c:v>
                </c:pt>
                <c:pt idx="1039">
                  <c:v>2.53662109375</c:v>
                </c:pt>
                <c:pt idx="1040">
                  <c:v>2.5390625</c:v>
                </c:pt>
                <c:pt idx="1041">
                  <c:v>2.54150390625</c:v>
                </c:pt>
                <c:pt idx="1042">
                  <c:v>2.5439453125</c:v>
                </c:pt>
                <c:pt idx="1043">
                  <c:v>2.54638671875</c:v>
                </c:pt>
                <c:pt idx="1044">
                  <c:v>2.548828125</c:v>
                </c:pt>
                <c:pt idx="1045">
                  <c:v>2.55126953125</c:v>
                </c:pt>
                <c:pt idx="1046">
                  <c:v>2.5537109375</c:v>
                </c:pt>
                <c:pt idx="1047">
                  <c:v>2.55615234375</c:v>
                </c:pt>
                <c:pt idx="1048">
                  <c:v>2.55859375</c:v>
                </c:pt>
                <c:pt idx="1049">
                  <c:v>2.56103515625</c:v>
                </c:pt>
                <c:pt idx="1050">
                  <c:v>2.5634765625</c:v>
                </c:pt>
                <c:pt idx="1051">
                  <c:v>2.56591796875</c:v>
                </c:pt>
                <c:pt idx="1052">
                  <c:v>2.568359375</c:v>
                </c:pt>
                <c:pt idx="1053">
                  <c:v>2.57080078125</c:v>
                </c:pt>
                <c:pt idx="1054">
                  <c:v>2.5732421875</c:v>
                </c:pt>
                <c:pt idx="1055">
                  <c:v>2.57568359375</c:v>
                </c:pt>
                <c:pt idx="1056">
                  <c:v>2.578125</c:v>
                </c:pt>
                <c:pt idx="1057">
                  <c:v>2.58056640625</c:v>
                </c:pt>
                <c:pt idx="1058">
                  <c:v>2.5830078125</c:v>
                </c:pt>
                <c:pt idx="1059">
                  <c:v>2.58544921875</c:v>
                </c:pt>
                <c:pt idx="1060">
                  <c:v>2.587890625</c:v>
                </c:pt>
                <c:pt idx="1061">
                  <c:v>2.59033203125</c:v>
                </c:pt>
                <c:pt idx="1062">
                  <c:v>2.5927734375</c:v>
                </c:pt>
                <c:pt idx="1063">
                  <c:v>2.59521484375</c:v>
                </c:pt>
                <c:pt idx="1064">
                  <c:v>2.59765625</c:v>
                </c:pt>
                <c:pt idx="1065">
                  <c:v>2.60009765625</c:v>
                </c:pt>
                <c:pt idx="1066">
                  <c:v>2.6025390625</c:v>
                </c:pt>
                <c:pt idx="1067">
                  <c:v>2.60498046875</c:v>
                </c:pt>
                <c:pt idx="1068">
                  <c:v>2.607421875</c:v>
                </c:pt>
                <c:pt idx="1069">
                  <c:v>2.60986328125</c:v>
                </c:pt>
                <c:pt idx="1070">
                  <c:v>2.6123046875</c:v>
                </c:pt>
                <c:pt idx="1071">
                  <c:v>2.61474609375</c:v>
                </c:pt>
                <c:pt idx="1072">
                  <c:v>2.6171875</c:v>
                </c:pt>
                <c:pt idx="1073">
                  <c:v>2.61962890625</c:v>
                </c:pt>
                <c:pt idx="1074">
                  <c:v>2.6220703125</c:v>
                </c:pt>
                <c:pt idx="1075">
                  <c:v>2.62451171875</c:v>
                </c:pt>
                <c:pt idx="1076">
                  <c:v>2.626953125</c:v>
                </c:pt>
                <c:pt idx="1077">
                  <c:v>2.62939453125</c:v>
                </c:pt>
                <c:pt idx="1078">
                  <c:v>2.6318359375</c:v>
                </c:pt>
                <c:pt idx="1079">
                  <c:v>2.63427734375</c:v>
                </c:pt>
                <c:pt idx="1080">
                  <c:v>2.63671875</c:v>
                </c:pt>
                <c:pt idx="1081">
                  <c:v>2.63916015625</c:v>
                </c:pt>
                <c:pt idx="1082">
                  <c:v>2.6416015625</c:v>
                </c:pt>
                <c:pt idx="1083">
                  <c:v>2.64404296875</c:v>
                </c:pt>
                <c:pt idx="1084">
                  <c:v>2.646484375</c:v>
                </c:pt>
                <c:pt idx="1085">
                  <c:v>2.64892578125</c:v>
                </c:pt>
                <c:pt idx="1086">
                  <c:v>2.6513671875</c:v>
                </c:pt>
                <c:pt idx="1087">
                  <c:v>2.65380859375</c:v>
                </c:pt>
                <c:pt idx="1088">
                  <c:v>2.65625</c:v>
                </c:pt>
                <c:pt idx="1089">
                  <c:v>2.65869140625</c:v>
                </c:pt>
                <c:pt idx="1090">
                  <c:v>2.6611328125</c:v>
                </c:pt>
                <c:pt idx="1091">
                  <c:v>2.66357421875</c:v>
                </c:pt>
                <c:pt idx="1092">
                  <c:v>2.666015625</c:v>
                </c:pt>
                <c:pt idx="1093">
                  <c:v>2.66845703125</c:v>
                </c:pt>
                <c:pt idx="1094">
                  <c:v>2.6708984375</c:v>
                </c:pt>
                <c:pt idx="1095">
                  <c:v>2.67333984375</c:v>
                </c:pt>
                <c:pt idx="1096">
                  <c:v>2.67578125</c:v>
                </c:pt>
                <c:pt idx="1097">
                  <c:v>2.67822265625</c:v>
                </c:pt>
                <c:pt idx="1098">
                  <c:v>2.6806640625</c:v>
                </c:pt>
                <c:pt idx="1099">
                  <c:v>2.68310546875</c:v>
                </c:pt>
                <c:pt idx="1100">
                  <c:v>2.685546875</c:v>
                </c:pt>
                <c:pt idx="1101">
                  <c:v>2.68798828125</c:v>
                </c:pt>
                <c:pt idx="1102">
                  <c:v>2.6904296875</c:v>
                </c:pt>
                <c:pt idx="1103">
                  <c:v>2.69287109375</c:v>
                </c:pt>
                <c:pt idx="1104">
                  <c:v>2.6953125</c:v>
                </c:pt>
                <c:pt idx="1105">
                  <c:v>2.69775390625</c:v>
                </c:pt>
                <c:pt idx="1106">
                  <c:v>2.7001953125</c:v>
                </c:pt>
                <c:pt idx="1107">
                  <c:v>2.70263671875</c:v>
                </c:pt>
                <c:pt idx="1108">
                  <c:v>2.705078125</c:v>
                </c:pt>
                <c:pt idx="1109">
                  <c:v>2.70751953125</c:v>
                </c:pt>
                <c:pt idx="1110">
                  <c:v>2.7099609375</c:v>
                </c:pt>
                <c:pt idx="1111">
                  <c:v>2.71240234375</c:v>
                </c:pt>
                <c:pt idx="1112">
                  <c:v>2.71484375</c:v>
                </c:pt>
                <c:pt idx="1113">
                  <c:v>2.71728515625</c:v>
                </c:pt>
                <c:pt idx="1114">
                  <c:v>2.7197265625</c:v>
                </c:pt>
                <c:pt idx="1115">
                  <c:v>2.72216796875</c:v>
                </c:pt>
                <c:pt idx="1116">
                  <c:v>2.724609375</c:v>
                </c:pt>
                <c:pt idx="1117">
                  <c:v>2.72705078125</c:v>
                </c:pt>
                <c:pt idx="1118">
                  <c:v>2.7294921875</c:v>
                </c:pt>
                <c:pt idx="1119">
                  <c:v>2.73193359375</c:v>
                </c:pt>
                <c:pt idx="1120">
                  <c:v>2.734375</c:v>
                </c:pt>
                <c:pt idx="1121">
                  <c:v>2.73681640625</c:v>
                </c:pt>
                <c:pt idx="1122">
                  <c:v>2.7392578125</c:v>
                </c:pt>
                <c:pt idx="1123">
                  <c:v>2.74169921875</c:v>
                </c:pt>
                <c:pt idx="1124">
                  <c:v>2.744140625</c:v>
                </c:pt>
                <c:pt idx="1125">
                  <c:v>2.74658203125</c:v>
                </c:pt>
                <c:pt idx="1126">
                  <c:v>2.7490234375</c:v>
                </c:pt>
                <c:pt idx="1127">
                  <c:v>2.75146484375</c:v>
                </c:pt>
                <c:pt idx="1128">
                  <c:v>2.75390625</c:v>
                </c:pt>
                <c:pt idx="1129">
                  <c:v>2.75634765625</c:v>
                </c:pt>
                <c:pt idx="1130">
                  <c:v>2.7587890625</c:v>
                </c:pt>
                <c:pt idx="1131">
                  <c:v>2.76123046875</c:v>
                </c:pt>
                <c:pt idx="1132">
                  <c:v>2.763671875</c:v>
                </c:pt>
                <c:pt idx="1133">
                  <c:v>2.76611328125</c:v>
                </c:pt>
                <c:pt idx="1134">
                  <c:v>2.7685546875</c:v>
                </c:pt>
                <c:pt idx="1135">
                  <c:v>2.77099609375</c:v>
                </c:pt>
                <c:pt idx="1136">
                  <c:v>2.7734375</c:v>
                </c:pt>
                <c:pt idx="1137">
                  <c:v>2.77587890625</c:v>
                </c:pt>
                <c:pt idx="1138">
                  <c:v>2.7783203125</c:v>
                </c:pt>
                <c:pt idx="1139">
                  <c:v>2.78076171875</c:v>
                </c:pt>
                <c:pt idx="1140">
                  <c:v>2.783203125</c:v>
                </c:pt>
                <c:pt idx="1141">
                  <c:v>2.78564453125</c:v>
                </c:pt>
                <c:pt idx="1142">
                  <c:v>2.7880859375</c:v>
                </c:pt>
                <c:pt idx="1143">
                  <c:v>2.79052734375</c:v>
                </c:pt>
                <c:pt idx="1144">
                  <c:v>2.79296875</c:v>
                </c:pt>
                <c:pt idx="1145">
                  <c:v>2.79541015625</c:v>
                </c:pt>
                <c:pt idx="1146">
                  <c:v>2.7978515625</c:v>
                </c:pt>
                <c:pt idx="1147">
                  <c:v>2.80029296875</c:v>
                </c:pt>
                <c:pt idx="1148">
                  <c:v>2.802734375</c:v>
                </c:pt>
                <c:pt idx="1149">
                  <c:v>2.80517578125</c:v>
                </c:pt>
                <c:pt idx="1150">
                  <c:v>2.8076171875</c:v>
                </c:pt>
                <c:pt idx="1151">
                  <c:v>2.81005859375</c:v>
                </c:pt>
                <c:pt idx="1152">
                  <c:v>2.8125</c:v>
                </c:pt>
                <c:pt idx="1153">
                  <c:v>2.81494140625</c:v>
                </c:pt>
                <c:pt idx="1154">
                  <c:v>2.8173828125</c:v>
                </c:pt>
                <c:pt idx="1155">
                  <c:v>2.81982421875</c:v>
                </c:pt>
                <c:pt idx="1156">
                  <c:v>2.822265625</c:v>
                </c:pt>
                <c:pt idx="1157">
                  <c:v>2.82470703125</c:v>
                </c:pt>
                <c:pt idx="1158">
                  <c:v>2.8271484375</c:v>
                </c:pt>
                <c:pt idx="1159">
                  <c:v>2.82958984375</c:v>
                </c:pt>
                <c:pt idx="1160">
                  <c:v>2.83203125</c:v>
                </c:pt>
                <c:pt idx="1161">
                  <c:v>2.83447265625</c:v>
                </c:pt>
                <c:pt idx="1162">
                  <c:v>2.8369140625</c:v>
                </c:pt>
                <c:pt idx="1163">
                  <c:v>2.83935546875</c:v>
                </c:pt>
                <c:pt idx="1164">
                  <c:v>2.841796875</c:v>
                </c:pt>
                <c:pt idx="1165">
                  <c:v>2.84423828125</c:v>
                </c:pt>
                <c:pt idx="1166">
                  <c:v>2.8466796875</c:v>
                </c:pt>
                <c:pt idx="1167">
                  <c:v>2.84912109375</c:v>
                </c:pt>
                <c:pt idx="1168">
                  <c:v>2.8515625</c:v>
                </c:pt>
                <c:pt idx="1169">
                  <c:v>2.85400390625</c:v>
                </c:pt>
                <c:pt idx="1170">
                  <c:v>2.8564453125</c:v>
                </c:pt>
                <c:pt idx="1171">
                  <c:v>2.85888671875</c:v>
                </c:pt>
                <c:pt idx="1172">
                  <c:v>2.861328125</c:v>
                </c:pt>
                <c:pt idx="1173">
                  <c:v>2.86376953125</c:v>
                </c:pt>
                <c:pt idx="1174">
                  <c:v>2.8662109375</c:v>
                </c:pt>
                <c:pt idx="1175">
                  <c:v>2.86865234375</c:v>
                </c:pt>
                <c:pt idx="1176">
                  <c:v>2.87109375</c:v>
                </c:pt>
                <c:pt idx="1177">
                  <c:v>2.87353515625</c:v>
                </c:pt>
                <c:pt idx="1178">
                  <c:v>2.8759765625</c:v>
                </c:pt>
                <c:pt idx="1179">
                  <c:v>2.87841796875</c:v>
                </c:pt>
                <c:pt idx="1180">
                  <c:v>2.880859375</c:v>
                </c:pt>
                <c:pt idx="1181">
                  <c:v>2.88330078125</c:v>
                </c:pt>
                <c:pt idx="1182">
                  <c:v>2.8857421875</c:v>
                </c:pt>
                <c:pt idx="1183">
                  <c:v>2.88818359375</c:v>
                </c:pt>
                <c:pt idx="1184">
                  <c:v>2.890625</c:v>
                </c:pt>
                <c:pt idx="1185">
                  <c:v>2.89306640625</c:v>
                </c:pt>
                <c:pt idx="1186">
                  <c:v>2.8955078125</c:v>
                </c:pt>
                <c:pt idx="1187">
                  <c:v>2.89794921875</c:v>
                </c:pt>
                <c:pt idx="1188">
                  <c:v>2.900390625</c:v>
                </c:pt>
                <c:pt idx="1189">
                  <c:v>2.90283203125</c:v>
                </c:pt>
                <c:pt idx="1190">
                  <c:v>2.9052734375</c:v>
                </c:pt>
                <c:pt idx="1191">
                  <c:v>2.90771484375</c:v>
                </c:pt>
                <c:pt idx="1192">
                  <c:v>2.91015625</c:v>
                </c:pt>
                <c:pt idx="1193">
                  <c:v>2.91259765625</c:v>
                </c:pt>
                <c:pt idx="1194">
                  <c:v>2.9150390625</c:v>
                </c:pt>
                <c:pt idx="1195">
                  <c:v>2.91748046875</c:v>
                </c:pt>
                <c:pt idx="1196">
                  <c:v>2.919921875</c:v>
                </c:pt>
                <c:pt idx="1197">
                  <c:v>2.92236328125</c:v>
                </c:pt>
                <c:pt idx="1198">
                  <c:v>2.9248046875</c:v>
                </c:pt>
                <c:pt idx="1199">
                  <c:v>2.92724609375</c:v>
                </c:pt>
                <c:pt idx="1200">
                  <c:v>2.9296875</c:v>
                </c:pt>
                <c:pt idx="1201">
                  <c:v>2.93212890625</c:v>
                </c:pt>
                <c:pt idx="1202">
                  <c:v>2.9345703125</c:v>
                </c:pt>
                <c:pt idx="1203">
                  <c:v>2.93701171875</c:v>
                </c:pt>
                <c:pt idx="1204">
                  <c:v>2.939453125</c:v>
                </c:pt>
                <c:pt idx="1205">
                  <c:v>2.94189453125</c:v>
                </c:pt>
                <c:pt idx="1206">
                  <c:v>2.9443359375</c:v>
                </c:pt>
                <c:pt idx="1207">
                  <c:v>2.94677734375</c:v>
                </c:pt>
                <c:pt idx="1208">
                  <c:v>2.94921875</c:v>
                </c:pt>
                <c:pt idx="1209">
                  <c:v>2.95166015625</c:v>
                </c:pt>
                <c:pt idx="1210">
                  <c:v>2.9541015625</c:v>
                </c:pt>
                <c:pt idx="1211">
                  <c:v>2.95654296875</c:v>
                </c:pt>
                <c:pt idx="1212">
                  <c:v>2.958984375</c:v>
                </c:pt>
                <c:pt idx="1213">
                  <c:v>2.96142578125</c:v>
                </c:pt>
                <c:pt idx="1214">
                  <c:v>2.9638671875</c:v>
                </c:pt>
                <c:pt idx="1215">
                  <c:v>2.96630859375</c:v>
                </c:pt>
                <c:pt idx="1216">
                  <c:v>2.96875</c:v>
                </c:pt>
                <c:pt idx="1217">
                  <c:v>2.97119140625</c:v>
                </c:pt>
                <c:pt idx="1218">
                  <c:v>2.9736328125</c:v>
                </c:pt>
                <c:pt idx="1219">
                  <c:v>2.97607421875</c:v>
                </c:pt>
                <c:pt idx="1220">
                  <c:v>2.978515625</c:v>
                </c:pt>
                <c:pt idx="1221">
                  <c:v>2.98095703125</c:v>
                </c:pt>
                <c:pt idx="1222">
                  <c:v>2.9833984375</c:v>
                </c:pt>
                <c:pt idx="1223">
                  <c:v>2.98583984375</c:v>
                </c:pt>
                <c:pt idx="1224">
                  <c:v>2.98828125</c:v>
                </c:pt>
                <c:pt idx="1225">
                  <c:v>2.99072265625</c:v>
                </c:pt>
                <c:pt idx="1226">
                  <c:v>2.9931640625</c:v>
                </c:pt>
                <c:pt idx="1227">
                  <c:v>2.99560546875</c:v>
                </c:pt>
                <c:pt idx="1228">
                  <c:v>2.998046875</c:v>
                </c:pt>
                <c:pt idx="1229">
                  <c:v>3.00048828125</c:v>
                </c:pt>
                <c:pt idx="1230">
                  <c:v>3.0029296875</c:v>
                </c:pt>
                <c:pt idx="1231">
                  <c:v>3.00537109375</c:v>
                </c:pt>
                <c:pt idx="1232">
                  <c:v>3.0078125</c:v>
                </c:pt>
                <c:pt idx="1233">
                  <c:v>3.01025390625</c:v>
                </c:pt>
                <c:pt idx="1234">
                  <c:v>3.0126953125</c:v>
                </c:pt>
                <c:pt idx="1235">
                  <c:v>3.01513671875</c:v>
                </c:pt>
                <c:pt idx="1236">
                  <c:v>3.017578125</c:v>
                </c:pt>
                <c:pt idx="1237">
                  <c:v>3.02001953125</c:v>
                </c:pt>
                <c:pt idx="1238">
                  <c:v>3.0224609375</c:v>
                </c:pt>
                <c:pt idx="1239">
                  <c:v>3.02490234375</c:v>
                </c:pt>
                <c:pt idx="1240">
                  <c:v>3.02734375</c:v>
                </c:pt>
                <c:pt idx="1241">
                  <c:v>3.02978515625</c:v>
                </c:pt>
                <c:pt idx="1242">
                  <c:v>3.0322265625</c:v>
                </c:pt>
                <c:pt idx="1243">
                  <c:v>3.03466796875</c:v>
                </c:pt>
                <c:pt idx="1244">
                  <c:v>3.037109375</c:v>
                </c:pt>
                <c:pt idx="1245">
                  <c:v>3.03955078125</c:v>
                </c:pt>
                <c:pt idx="1246">
                  <c:v>3.0419921875</c:v>
                </c:pt>
                <c:pt idx="1247">
                  <c:v>3.04443359375</c:v>
                </c:pt>
                <c:pt idx="1248">
                  <c:v>3.046875</c:v>
                </c:pt>
                <c:pt idx="1249">
                  <c:v>3.04931640625</c:v>
                </c:pt>
                <c:pt idx="1250">
                  <c:v>3.0517578125</c:v>
                </c:pt>
                <c:pt idx="1251">
                  <c:v>3.05419921875</c:v>
                </c:pt>
                <c:pt idx="1252">
                  <c:v>3.056640625</c:v>
                </c:pt>
                <c:pt idx="1253">
                  <c:v>3.05908203125</c:v>
                </c:pt>
                <c:pt idx="1254">
                  <c:v>3.0615234375</c:v>
                </c:pt>
                <c:pt idx="1255">
                  <c:v>3.06396484375</c:v>
                </c:pt>
                <c:pt idx="1256">
                  <c:v>3.06640625</c:v>
                </c:pt>
                <c:pt idx="1257">
                  <c:v>3.06884765625</c:v>
                </c:pt>
                <c:pt idx="1258">
                  <c:v>3.0712890625</c:v>
                </c:pt>
                <c:pt idx="1259">
                  <c:v>3.07373046875</c:v>
                </c:pt>
                <c:pt idx="1260">
                  <c:v>3.076171875</c:v>
                </c:pt>
                <c:pt idx="1261">
                  <c:v>3.07861328125</c:v>
                </c:pt>
                <c:pt idx="1262">
                  <c:v>3.0810546875</c:v>
                </c:pt>
                <c:pt idx="1263">
                  <c:v>3.08349609375</c:v>
                </c:pt>
                <c:pt idx="1264">
                  <c:v>3.0859375</c:v>
                </c:pt>
                <c:pt idx="1265">
                  <c:v>3.08837890625</c:v>
                </c:pt>
                <c:pt idx="1266">
                  <c:v>3.0908203125</c:v>
                </c:pt>
                <c:pt idx="1267">
                  <c:v>3.09326171875</c:v>
                </c:pt>
                <c:pt idx="1268">
                  <c:v>3.095703125</c:v>
                </c:pt>
                <c:pt idx="1269">
                  <c:v>3.09814453125</c:v>
                </c:pt>
                <c:pt idx="1270">
                  <c:v>3.1005859375</c:v>
                </c:pt>
                <c:pt idx="1271">
                  <c:v>3.10302734375</c:v>
                </c:pt>
                <c:pt idx="1272">
                  <c:v>3.10546875</c:v>
                </c:pt>
                <c:pt idx="1273">
                  <c:v>3.10791015625</c:v>
                </c:pt>
                <c:pt idx="1274">
                  <c:v>3.1103515625</c:v>
                </c:pt>
                <c:pt idx="1275">
                  <c:v>3.11279296875</c:v>
                </c:pt>
                <c:pt idx="1276">
                  <c:v>3.115234375</c:v>
                </c:pt>
                <c:pt idx="1277">
                  <c:v>3.11767578125</c:v>
                </c:pt>
                <c:pt idx="1278">
                  <c:v>3.1201171875</c:v>
                </c:pt>
                <c:pt idx="1279">
                  <c:v>3.12255859375</c:v>
                </c:pt>
                <c:pt idx="1280">
                  <c:v>3.125</c:v>
                </c:pt>
                <c:pt idx="1281">
                  <c:v>3.12744140625</c:v>
                </c:pt>
                <c:pt idx="1282">
                  <c:v>3.1298828125</c:v>
                </c:pt>
                <c:pt idx="1283">
                  <c:v>3.13232421875</c:v>
                </c:pt>
                <c:pt idx="1284">
                  <c:v>3.134765625</c:v>
                </c:pt>
                <c:pt idx="1285">
                  <c:v>3.13720703125</c:v>
                </c:pt>
                <c:pt idx="1286">
                  <c:v>3.1396484375</c:v>
                </c:pt>
                <c:pt idx="1287">
                  <c:v>3.14208984375</c:v>
                </c:pt>
                <c:pt idx="1288">
                  <c:v>3.14453125</c:v>
                </c:pt>
                <c:pt idx="1289">
                  <c:v>3.14697265625</c:v>
                </c:pt>
                <c:pt idx="1290">
                  <c:v>3.1494140625</c:v>
                </c:pt>
                <c:pt idx="1291">
                  <c:v>3.15185546875</c:v>
                </c:pt>
                <c:pt idx="1292">
                  <c:v>3.154296875</c:v>
                </c:pt>
                <c:pt idx="1293">
                  <c:v>3.15673828125</c:v>
                </c:pt>
                <c:pt idx="1294">
                  <c:v>3.1591796875</c:v>
                </c:pt>
                <c:pt idx="1295">
                  <c:v>3.16162109375</c:v>
                </c:pt>
                <c:pt idx="1296">
                  <c:v>3.1640625</c:v>
                </c:pt>
                <c:pt idx="1297">
                  <c:v>3.16650390625</c:v>
                </c:pt>
                <c:pt idx="1298">
                  <c:v>3.1689453125</c:v>
                </c:pt>
                <c:pt idx="1299">
                  <c:v>3.17138671875</c:v>
                </c:pt>
                <c:pt idx="1300">
                  <c:v>3.173828125</c:v>
                </c:pt>
                <c:pt idx="1301">
                  <c:v>3.17626953125</c:v>
                </c:pt>
                <c:pt idx="1302">
                  <c:v>3.1787109375</c:v>
                </c:pt>
                <c:pt idx="1303">
                  <c:v>3.18115234375</c:v>
                </c:pt>
                <c:pt idx="1304">
                  <c:v>3.18359375</c:v>
                </c:pt>
                <c:pt idx="1305">
                  <c:v>3.18603515625</c:v>
                </c:pt>
                <c:pt idx="1306">
                  <c:v>3.1884765625</c:v>
                </c:pt>
                <c:pt idx="1307">
                  <c:v>3.19091796875</c:v>
                </c:pt>
                <c:pt idx="1308">
                  <c:v>3.193359375</c:v>
                </c:pt>
                <c:pt idx="1309">
                  <c:v>3.19580078125</c:v>
                </c:pt>
                <c:pt idx="1310">
                  <c:v>3.1982421875</c:v>
                </c:pt>
                <c:pt idx="1311">
                  <c:v>3.20068359375</c:v>
                </c:pt>
                <c:pt idx="1312">
                  <c:v>3.203125</c:v>
                </c:pt>
                <c:pt idx="1313">
                  <c:v>3.20556640625</c:v>
                </c:pt>
                <c:pt idx="1314">
                  <c:v>3.2080078125</c:v>
                </c:pt>
                <c:pt idx="1315">
                  <c:v>3.21044921875</c:v>
                </c:pt>
                <c:pt idx="1316">
                  <c:v>3.212890625</c:v>
                </c:pt>
                <c:pt idx="1317">
                  <c:v>3.21533203125</c:v>
                </c:pt>
                <c:pt idx="1318">
                  <c:v>3.2177734375</c:v>
                </c:pt>
                <c:pt idx="1319">
                  <c:v>3.22021484375</c:v>
                </c:pt>
                <c:pt idx="1320">
                  <c:v>3.22265625</c:v>
                </c:pt>
                <c:pt idx="1321">
                  <c:v>3.22509765625</c:v>
                </c:pt>
                <c:pt idx="1322">
                  <c:v>3.2275390625</c:v>
                </c:pt>
                <c:pt idx="1323">
                  <c:v>3.22998046875</c:v>
                </c:pt>
                <c:pt idx="1324">
                  <c:v>3.232421875</c:v>
                </c:pt>
                <c:pt idx="1325">
                  <c:v>3.23486328125</c:v>
                </c:pt>
                <c:pt idx="1326">
                  <c:v>3.2373046875</c:v>
                </c:pt>
                <c:pt idx="1327">
                  <c:v>3.23974609375</c:v>
                </c:pt>
                <c:pt idx="1328">
                  <c:v>3.2421875</c:v>
                </c:pt>
                <c:pt idx="1329">
                  <c:v>3.24462890625</c:v>
                </c:pt>
                <c:pt idx="1330">
                  <c:v>3.2470703125</c:v>
                </c:pt>
                <c:pt idx="1331">
                  <c:v>3.24951171875</c:v>
                </c:pt>
                <c:pt idx="1332">
                  <c:v>3.251953125</c:v>
                </c:pt>
                <c:pt idx="1333">
                  <c:v>3.25439453125</c:v>
                </c:pt>
                <c:pt idx="1334">
                  <c:v>3.2568359375</c:v>
                </c:pt>
                <c:pt idx="1335">
                  <c:v>3.25927734375</c:v>
                </c:pt>
                <c:pt idx="1336">
                  <c:v>3.26171875</c:v>
                </c:pt>
                <c:pt idx="1337">
                  <c:v>3.26416015625</c:v>
                </c:pt>
                <c:pt idx="1338">
                  <c:v>3.2666015625</c:v>
                </c:pt>
                <c:pt idx="1339">
                  <c:v>3.26904296875</c:v>
                </c:pt>
                <c:pt idx="1340">
                  <c:v>3.271484375</c:v>
                </c:pt>
                <c:pt idx="1341">
                  <c:v>3.27392578125</c:v>
                </c:pt>
                <c:pt idx="1342">
                  <c:v>3.2763671875</c:v>
                </c:pt>
                <c:pt idx="1343">
                  <c:v>3.27880859375</c:v>
                </c:pt>
                <c:pt idx="1344">
                  <c:v>3.28125</c:v>
                </c:pt>
                <c:pt idx="1345">
                  <c:v>3.28369140625</c:v>
                </c:pt>
                <c:pt idx="1346">
                  <c:v>3.2861328125</c:v>
                </c:pt>
                <c:pt idx="1347">
                  <c:v>3.28857421875</c:v>
                </c:pt>
                <c:pt idx="1348">
                  <c:v>3.291015625</c:v>
                </c:pt>
                <c:pt idx="1349">
                  <c:v>3.29345703125</c:v>
                </c:pt>
                <c:pt idx="1350">
                  <c:v>3.2958984375</c:v>
                </c:pt>
                <c:pt idx="1351">
                  <c:v>3.29833984375</c:v>
                </c:pt>
                <c:pt idx="1352">
                  <c:v>3.30078125</c:v>
                </c:pt>
                <c:pt idx="1353">
                  <c:v>3.30322265625</c:v>
                </c:pt>
                <c:pt idx="1354">
                  <c:v>3.3056640625</c:v>
                </c:pt>
                <c:pt idx="1355">
                  <c:v>3.30810546875</c:v>
                </c:pt>
                <c:pt idx="1356">
                  <c:v>3.310546875</c:v>
                </c:pt>
                <c:pt idx="1357">
                  <c:v>3.31298828125</c:v>
                </c:pt>
                <c:pt idx="1358">
                  <c:v>3.3154296875</c:v>
                </c:pt>
                <c:pt idx="1359">
                  <c:v>3.31787109375</c:v>
                </c:pt>
                <c:pt idx="1360">
                  <c:v>3.3203125</c:v>
                </c:pt>
                <c:pt idx="1361">
                  <c:v>3.32275390625</c:v>
                </c:pt>
                <c:pt idx="1362">
                  <c:v>3.3251953125</c:v>
                </c:pt>
                <c:pt idx="1363">
                  <c:v>3.32763671875</c:v>
                </c:pt>
                <c:pt idx="1364">
                  <c:v>3.330078125</c:v>
                </c:pt>
                <c:pt idx="1365">
                  <c:v>3.33251953125</c:v>
                </c:pt>
                <c:pt idx="1366">
                  <c:v>3.3349609375</c:v>
                </c:pt>
                <c:pt idx="1367">
                  <c:v>3.33740234375</c:v>
                </c:pt>
                <c:pt idx="1368">
                  <c:v>3.33984375</c:v>
                </c:pt>
                <c:pt idx="1369">
                  <c:v>3.34228515625</c:v>
                </c:pt>
                <c:pt idx="1370">
                  <c:v>3.3447265625</c:v>
                </c:pt>
                <c:pt idx="1371">
                  <c:v>3.34716796875</c:v>
                </c:pt>
                <c:pt idx="1372">
                  <c:v>3.349609375</c:v>
                </c:pt>
                <c:pt idx="1373">
                  <c:v>3.35205078125</c:v>
                </c:pt>
                <c:pt idx="1374">
                  <c:v>3.3544921875</c:v>
                </c:pt>
                <c:pt idx="1375">
                  <c:v>3.35693359375</c:v>
                </c:pt>
                <c:pt idx="1376">
                  <c:v>3.359375</c:v>
                </c:pt>
                <c:pt idx="1377">
                  <c:v>3.36181640625</c:v>
                </c:pt>
                <c:pt idx="1378">
                  <c:v>3.3642578125</c:v>
                </c:pt>
                <c:pt idx="1379">
                  <c:v>3.36669921875</c:v>
                </c:pt>
                <c:pt idx="1380">
                  <c:v>3.369140625</c:v>
                </c:pt>
                <c:pt idx="1381">
                  <c:v>3.37158203125</c:v>
                </c:pt>
                <c:pt idx="1382">
                  <c:v>3.3740234375</c:v>
                </c:pt>
                <c:pt idx="1383">
                  <c:v>3.37646484375</c:v>
                </c:pt>
                <c:pt idx="1384">
                  <c:v>3.37890625</c:v>
                </c:pt>
                <c:pt idx="1385">
                  <c:v>3.38134765625</c:v>
                </c:pt>
                <c:pt idx="1386">
                  <c:v>3.3837890625</c:v>
                </c:pt>
                <c:pt idx="1387">
                  <c:v>3.38623046875</c:v>
                </c:pt>
                <c:pt idx="1388">
                  <c:v>3.388671875</c:v>
                </c:pt>
                <c:pt idx="1389">
                  <c:v>3.39111328125</c:v>
                </c:pt>
                <c:pt idx="1390">
                  <c:v>3.3935546875</c:v>
                </c:pt>
                <c:pt idx="1391">
                  <c:v>3.39599609375</c:v>
                </c:pt>
                <c:pt idx="1392">
                  <c:v>3.3984375</c:v>
                </c:pt>
                <c:pt idx="1393">
                  <c:v>3.40087890625</c:v>
                </c:pt>
                <c:pt idx="1394">
                  <c:v>3.4033203125</c:v>
                </c:pt>
                <c:pt idx="1395">
                  <c:v>3.40576171875</c:v>
                </c:pt>
                <c:pt idx="1396">
                  <c:v>3.408203125</c:v>
                </c:pt>
                <c:pt idx="1397">
                  <c:v>3.41064453125</c:v>
                </c:pt>
                <c:pt idx="1398">
                  <c:v>3.4130859375</c:v>
                </c:pt>
                <c:pt idx="1399">
                  <c:v>3.41552734375</c:v>
                </c:pt>
                <c:pt idx="1400">
                  <c:v>3.41796875</c:v>
                </c:pt>
                <c:pt idx="1401">
                  <c:v>3.42041015625</c:v>
                </c:pt>
                <c:pt idx="1402">
                  <c:v>3.4228515625</c:v>
                </c:pt>
                <c:pt idx="1403">
                  <c:v>3.42529296875</c:v>
                </c:pt>
                <c:pt idx="1404">
                  <c:v>3.427734375</c:v>
                </c:pt>
                <c:pt idx="1405">
                  <c:v>3.43017578125</c:v>
                </c:pt>
                <c:pt idx="1406">
                  <c:v>3.4326171875</c:v>
                </c:pt>
                <c:pt idx="1407">
                  <c:v>3.43505859375</c:v>
                </c:pt>
                <c:pt idx="1408">
                  <c:v>3.4375</c:v>
                </c:pt>
                <c:pt idx="1409">
                  <c:v>3.43994140625</c:v>
                </c:pt>
                <c:pt idx="1410">
                  <c:v>3.4423828125</c:v>
                </c:pt>
                <c:pt idx="1411">
                  <c:v>3.44482421875</c:v>
                </c:pt>
                <c:pt idx="1412">
                  <c:v>3.447265625</c:v>
                </c:pt>
                <c:pt idx="1413">
                  <c:v>3.44970703125</c:v>
                </c:pt>
                <c:pt idx="1414">
                  <c:v>3.4521484375</c:v>
                </c:pt>
                <c:pt idx="1415">
                  <c:v>3.45458984375</c:v>
                </c:pt>
                <c:pt idx="1416">
                  <c:v>3.45703125</c:v>
                </c:pt>
                <c:pt idx="1417">
                  <c:v>3.45947265625</c:v>
                </c:pt>
                <c:pt idx="1418">
                  <c:v>3.4619140625</c:v>
                </c:pt>
                <c:pt idx="1419">
                  <c:v>3.46435546875</c:v>
                </c:pt>
                <c:pt idx="1420">
                  <c:v>3.466796875</c:v>
                </c:pt>
                <c:pt idx="1421">
                  <c:v>3.46923828125</c:v>
                </c:pt>
                <c:pt idx="1422">
                  <c:v>3.4716796875</c:v>
                </c:pt>
                <c:pt idx="1423">
                  <c:v>3.47412109375</c:v>
                </c:pt>
                <c:pt idx="1424">
                  <c:v>3.4765625</c:v>
                </c:pt>
                <c:pt idx="1425">
                  <c:v>3.47900390625</c:v>
                </c:pt>
                <c:pt idx="1426">
                  <c:v>3.4814453125</c:v>
                </c:pt>
                <c:pt idx="1427">
                  <c:v>3.48388671875</c:v>
                </c:pt>
                <c:pt idx="1428">
                  <c:v>3.486328125</c:v>
                </c:pt>
                <c:pt idx="1429">
                  <c:v>3.48876953125</c:v>
                </c:pt>
                <c:pt idx="1430">
                  <c:v>3.4912109375</c:v>
                </c:pt>
                <c:pt idx="1431">
                  <c:v>3.49365234375</c:v>
                </c:pt>
                <c:pt idx="1432">
                  <c:v>3.49609375</c:v>
                </c:pt>
                <c:pt idx="1433">
                  <c:v>3.49853515625</c:v>
                </c:pt>
                <c:pt idx="1434">
                  <c:v>3.5009765625</c:v>
                </c:pt>
                <c:pt idx="1435">
                  <c:v>3.50341796875</c:v>
                </c:pt>
                <c:pt idx="1436">
                  <c:v>3.505859375</c:v>
                </c:pt>
                <c:pt idx="1437">
                  <c:v>3.50830078125</c:v>
                </c:pt>
                <c:pt idx="1438">
                  <c:v>3.5107421875</c:v>
                </c:pt>
                <c:pt idx="1439">
                  <c:v>3.51318359375</c:v>
                </c:pt>
                <c:pt idx="1440">
                  <c:v>3.515625</c:v>
                </c:pt>
                <c:pt idx="1441">
                  <c:v>3.51806640625</c:v>
                </c:pt>
                <c:pt idx="1442">
                  <c:v>3.5205078125</c:v>
                </c:pt>
                <c:pt idx="1443">
                  <c:v>3.52294921875</c:v>
                </c:pt>
                <c:pt idx="1444">
                  <c:v>3.525390625</c:v>
                </c:pt>
                <c:pt idx="1445">
                  <c:v>3.52783203125</c:v>
                </c:pt>
                <c:pt idx="1446">
                  <c:v>3.5302734375</c:v>
                </c:pt>
                <c:pt idx="1447">
                  <c:v>3.53271484375</c:v>
                </c:pt>
                <c:pt idx="1448">
                  <c:v>3.53515625</c:v>
                </c:pt>
                <c:pt idx="1449">
                  <c:v>3.53759765625</c:v>
                </c:pt>
                <c:pt idx="1450">
                  <c:v>3.5400390625</c:v>
                </c:pt>
                <c:pt idx="1451">
                  <c:v>3.54248046875</c:v>
                </c:pt>
                <c:pt idx="1452">
                  <c:v>3.544921875</c:v>
                </c:pt>
                <c:pt idx="1453">
                  <c:v>3.54736328125</c:v>
                </c:pt>
                <c:pt idx="1454">
                  <c:v>3.5498046875</c:v>
                </c:pt>
                <c:pt idx="1455">
                  <c:v>3.55224609375</c:v>
                </c:pt>
                <c:pt idx="1456">
                  <c:v>3.5546875</c:v>
                </c:pt>
                <c:pt idx="1457">
                  <c:v>3.55712890625</c:v>
                </c:pt>
                <c:pt idx="1458">
                  <c:v>3.5595703125</c:v>
                </c:pt>
                <c:pt idx="1459">
                  <c:v>3.56201171875</c:v>
                </c:pt>
                <c:pt idx="1460">
                  <c:v>3.564453125</c:v>
                </c:pt>
                <c:pt idx="1461">
                  <c:v>3.56689453125</c:v>
                </c:pt>
                <c:pt idx="1462">
                  <c:v>3.5693359375</c:v>
                </c:pt>
                <c:pt idx="1463">
                  <c:v>3.57177734375</c:v>
                </c:pt>
                <c:pt idx="1464">
                  <c:v>3.57421875</c:v>
                </c:pt>
                <c:pt idx="1465">
                  <c:v>3.57666015625</c:v>
                </c:pt>
                <c:pt idx="1466">
                  <c:v>3.5791015625</c:v>
                </c:pt>
                <c:pt idx="1467">
                  <c:v>3.58154296875</c:v>
                </c:pt>
                <c:pt idx="1468">
                  <c:v>3.583984375</c:v>
                </c:pt>
                <c:pt idx="1469">
                  <c:v>3.58642578125</c:v>
                </c:pt>
                <c:pt idx="1470">
                  <c:v>3.5888671875</c:v>
                </c:pt>
                <c:pt idx="1471">
                  <c:v>3.59130859375</c:v>
                </c:pt>
                <c:pt idx="1472">
                  <c:v>3.59375</c:v>
                </c:pt>
                <c:pt idx="1473">
                  <c:v>3.59619140625</c:v>
                </c:pt>
                <c:pt idx="1474">
                  <c:v>3.5986328125</c:v>
                </c:pt>
                <c:pt idx="1475">
                  <c:v>3.60107421875</c:v>
                </c:pt>
                <c:pt idx="1476">
                  <c:v>3.603515625</c:v>
                </c:pt>
                <c:pt idx="1477">
                  <c:v>3.60595703125</c:v>
                </c:pt>
                <c:pt idx="1478">
                  <c:v>3.6083984375</c:v>
                </c:pt>
                <c:pt idx="1479">
                  <c:v>3.61083984375</c:v>
                </c:pt>
                <c:pt idx="1480">
                  <c:v>3.61328125</c:v>
                </c:pt>
                <c:pt idx="1481">
                  <c:v>3.61572265625</c:v>
                </c:pt>
                <c:pt idx="1482">
                  <c:v>3.6181640625</c:v>
                </c:pt>
                <c:pt idx="1483">
                  <c:v>3.62060546875</c:v>
                </c:pt>
                <c:pt idx="1484">
                  <c:v>3.623046875</c:v>
                </c:pt>
                <c:pt idx="1485">
                  <c:v>3.62548828125</c:v>
                </c:pt>
                <c:pt idx="1486">
                  <c:v>3.6279296875</c:v>
                </c:pt>
                <c:pt idx="1487">
                  <c:v>3.63037109375</c:v>
                </c:pt>
                <c:pt idx="1488">
                  <c:v>3.6328125</c:v>
                </c:pt>
                <c:pt idx="1489">
                  <c:v>3.63525390625</c:v>
                </c:pt>
                <c:pt idx="1490">
                  <c:v>3.6376953125</c:v>
                </c:pt>
                <c:pt idx="1491">
                  <c:v>3.64013671875</c:v>
                </c:pt>
                <c:pt idx="1492">
                  <c:v>3.642578125</c:v>
                </c:pt>
                <c:pt idx="1493">
                  <c:v>3.64501953125</c:v>
                </c:pt>
                <c:pt idx="1494">
                  <c:v>3.6474609375</c:v>
                </c:pt>
                <c:pt idx="1495">
                  <c:v>3.64990234375</c:v>
                </c:pt>
                <c:pt idx="1496">
                  <c:v>3.65234375</c:v>
                </c:pt>
                <c:pt idx="1497">
                  <c:v>3.65478515625</c:v>
                </c:pt>
                <c:pt idx="1498">
                  <c:v>3.6572265625</c:v>
                </c:pt>
                <c:pt idx="1499">
                  <c:v>3.65966796875</c:v>
                </c:pt>
                <c:pt idx="1500">
                  <c:v>3.662109375</c:v>
                </c:pt>
                <c:pt idx="1501">
                  <c:v>3.66455078125</c:v>
                </c:pt>
                <c:pt idx="1502">
                  <c:v>3.6669921875</c:v>
                </c:pt>
                <c:pt idx="1503">
                  <c:v>3.66943359375</c:v>
                </c:pt>
                <c:pt idx="1504">
                  <c:v>3.671875</c:v>
                </c:pt>
                <c:pt idx="1505">
                  <c:v>3.67431640625</c:v>
                </c:pt>
                <c:pt idx="1506">
                  <c:v>3.6767578125</c:v>
                </c:pt>
                <c:pt idx="1507">
                  <c:v>3.67919921875</c:v>
                </c:pt>
                <c:pt idx="1508">
                  <c:v>3.681640625</c:v>
                </c:pt>
                <c:pt idx="1509">
                  <c:v>3.68408203125</c:v>
                </c:pt>
                <c:pt idx="1510">
                  <c:v>3.6865234375</c:v>
                </c:pt>
                <c:pt idx="1511">
                  <c:v>3.68896484375</c:v>
                </c:pt>
                <c:pt idx="1512">
                  <c:v>3.69140625</c:v>
                </c:pt>
                <c:pt idx="1513">
                  <c:v>3.69384765625</c:v>
                </c:pt>
                <c:pt idx="1514">
                  <c:v>3.6962890625</c:v>
                </c:pt>
                <c:pt idx="1515">
                  <c:v>3.69873046875</c:v>
                </c:pt>
                <c:pt idx="1516">
                  <c:v>3.701171875</c:v>
                </c:pt>
                <c:pt idx="1517">
                  <c:v>3.70361328125</c:v>
                </c:pt>
                <c:pt idx="1518">
                  <c:v>3.7060546875</c:v>
                </c:pt>
                <c:pt idx="1519">
                  <c:v>3.70849609375</c:v>
                </c:pt>
                <c:pt idx="1520">
                  <c:v>3.7109375</c:v>
                </c:pt>
                <c:pt idx="1521">
                  <c:v>3.71337890625</c:v>
                </c:pt>
                <c:pt idx="1522">
                  <c:v>3.7158203125</c:v>
                </c:pt>
                <c:pt idx="1523">
                  <c:v>3.71826171875</c:v>
                </c:pt>
                <c:pt idx="1524">
                  <c:v>3.720703125</c:v>
                </c:pt>
                <c:pt idx="1525">
                  <c:v>3.72314453125</c:v>
                </c:pt>
                <c:pt idx="1526">
                  <c:v>3.7255859375</c:v>
                </c:pt>
                <c:pt idx="1527">
                  <c:v>3.72802734375</c:v>
                </c:pt>
                <c:pt idx="1528">
                  <c:v>3.73046875</c:v>
                </c:pt>
                <c:pt idx="1529">
                  <c:v>3.73291015625</c:v>
                </c:pt>
                <c:pt idx="1530">
                  <c:v>3.7353515625</c:v>
                </c:pt>
                <c:pt idx="1531">
                  <c:v>3.73779296875</c:v>
                </c:pt>
                <c:pt idx="1532">
                  <c:v>3.740234375</c:v>
                </c:pt>
                <c:pt idx="1533">
                  <c:v>3.74267578125</c:v>
                </c:pt>
                <c:pt idx="1534">
                  <c:v>3.7451171875</c:v>
                </c:pt>
                <c:pt idx="1535">
                  <c:v>3.74755859375</c:v>
                </c:pt>
                <c:pt idx="1536">
                  <c:v>3.75</c:v>
                </c:pt>
                <c:pt idx="1537">
                  <c:v>3.75244140625</c:v>
                </c:pt>
                <c:pt idx="1538">
                  <c:v>3.7548828125</c:v>
                </c:pt>
                <c:pt idx="1539">
                  <c:v>3.75732421875</c:v>
                </c:pt>
                <c:pt idx="1540">
                  <c:v>3.759765625</c:v>
                </c:pt>
                <c:pt idx="1541">
                  <c:v>3.76220703125</c:v>
                </c:pt>
                <c:pt idx="1542">
                  <c:v>3.7646484375</c:v>
                </c:pt>
                <c:pt idx="1543">
                  <c:v>3.76708984375</c:v>
                </c:pt>
                <c:pt idx="1544">
                  <c:v>3.76953125</c:v>
                </c:pt>
                <c:pt idx="1545">
                  <c:v>3.77197265625</c:v>
                </c:pt>
                <c:pt idx="1546">
                  <c:v>3.7744140625</c:v>
                </c:pt>
                <c:pt idx="1547">
                  <c:v>3.77685546875</c:v>
                </c:pt>
                <c:pt idx="1548">
                  <c:v>3.779296875</c:v>
                </c:pt>
                <c:pt idx="1549">
                  <c:v>3.78173828125</c:v>
                </c:pt>
                <c:pt idx="1550">
                  <c:v>3.7841796875</c:v>
                </c:pt>
                <c:pt idx="1551">
                  <c:v>3.78662109375</c:v>
                </c:pt>
                <c:pt idx="1552">
                  <c:v>3.7890625</c:v>
                </c:pt>
                <c:pt idx="1553">
                  <c:v>3.79150390625</c:v>
                </c:pt>
                <c:pt idx="1554">
                  <c:v>3.7939453125</c:v>
                </c:pt>
                <c:pt idx="1555">
                  <c:v>3.79638671875</c:v>
                </c:pt>
                <c:pt idx="1556">
                  <c:v>3.798828125</c:v>
                </c:pt>
                <c:pt idx="1557">
                  <c:v>3.80126953125</c:v>
                </c:pt>
                <c:pt idx="1558">
                  <c:v>3.8037109375</c:v>
                </c:pt>
                <c:pt idx="1559">
                  <c:v>3.80615234375</c:v>
                </c:pt>
                <c:pt idx="1560">
                  <c:v>3.80859375</c:v>
                </c:pt>
                <c:pt idx="1561">
                  <c:v>3.81103515625</c:v>
                </c:pt>
                <c:pt idx="1562">
                  <c:v>3.8134765625</c:v>
                </c:pt>
                <c:pt idx="1563">
                  <c:v>3.81591796875</c:v>
                </c:pt>
                <c:pt idx="1564">
                  <c:v>3.818359375</c:v>
                </c:pt>
                <c:pt idx="1565">
                  <c:v>3.82080078125</c:v>
                </c:pt>
                <c:pt idx="1566">
                  <c:v>3.8232421875</c:v>
                </c:pt>
                <c:pt idx="1567">
                  <c:v>3.82568359375</c:v>
                </c:pt>
                <c:pt idx="1568">
                  <c:v>3.828125</c:v>
                </c:pt>
                <c:pt idx="1569">
                  <c:v>3.83056640625</c:v>
                </c:pt>
                <c:pt idx="1570">
                  <c:v>3.8330078125</c:v>
                </c:pt>
                <c:pt idx="1571">
                  <c:v>3.83544921875</c:v>
                </c:pt>
                <c:pt idx="1572">
                  <c:v>3.837890625</c:v>
                </c:pt>
                <c:pt idx="1573">
                  <c:v>3.84033203125</c:v>
                </c:pt>
                <c:pt idx="1574">
                  <c:v>3.8427734375</c:v>
                </c:pt>
                <c:pt idx="1575">
                  <c:v>3.84521484375</c:v>
                </c:pt>
                <c:pt idx="1576">
                  <c:v>3.84765625</c:v>
                </c:pt>
                <c:pt idx="1577">
                  <c:v>3.85009765625</c:v>
                </c:pt>
                <c:pt idx="1578">
                  <c:v>3.8525390625</c:v>
                </c:pt>
                <c:pt idx="1579">
                  <c:v>3.85498046875</c:v>
                </c:pt>
                <c:pt idx="1580">
                  <c:v>3.857421875</c:v>
                </c:pt>
                <c:pt idx="1581">
                  <c:v>3.85986328125</c:v>
                </c:pt>
                <c:pt idx="1582">
                  <c:v>3.8623046875</c:v>
                </c:pt>
                <c:pt idx="1583">
                  <c:v>3.86474609375</c:v>
                </c:pt>
                <c:pt idx="1584">
                  <c:v>3.8671875</c:v>
                </c:pt>
                <c:pt idx="1585">
                  <c:v>3.86962890625</c:v>
                </c:pt>
                <c:pt idx="1586">
                  <c:v>3.8720703125</c:v>
                </c:pt>
                <c:pt idx="1587">
                  <c:v>3.87451171875</c:v>
                </c:pt>
                <c:pt idx="1588">
                  <c:v>3.876953125</c:v>
                </c:pt>
                <c:pt idx="1589">
                  <c:v>3.87939453125</c:v>
                </c:pt>
                <c:pt idx="1590">
                  <c:v>3.8818359375</c:v>
                </c:pt>
                <c:pt idx="1591">
                  <c:v>3.88427734375</c:v>
                </c:pt>
                <c:pt idx="1592">
                  <c:v>3.88671875</c:v>
                </c:pt>
                <c:pt idx="1593">
                  <c:v>3.88916015625</c:v>
                </c:pt>
                <c:pt idx="1594">
                  <c:v>3.8916015625</c:v>
                </c:pt>
                <c:pt idx="1595">
                  <c:v>3.89404296875</c:v>
                </c:pt>
                <c:pt idx="1596">
                  <c:v>3.896484375</c:v>
                </c:pt>
                <c:pt idx="1597">
                  <c:v>3.89892578125</c:v>
                </c:pt>
                <c:pt idx="1598">
                  <c:v>3.9013671875</c:v>
                </c:pt>
                <c:pt idx="1599">
                  <c:v>3.90380859375</c:v>
                </c:pt>
                <c:pt idx="1600">
                  <c:v>3.90625</c:v>
                </c:pt>
                <c:pt idx="1601">
                  <c:v>3.90869140625</c:v>
                </c:pt>
                <c:pt idx="1602">
                  <c:v>3.9111328125</c:v>
                </c:pt>
                <c:pt idx="1603">
                  <c:v>3.91357421875</c:v>
                </c:pt>
                <c:pt idx="1604">
                  <c:v>3.916015625</c:v>
                </c:pt>
                <c:pt idx="1605">
                  <c:v>3.91845703125</c:v>
                </c:pt>
                <c:pt idx="1606">
                  <c:v>3.9208984375</c:v>
                </c:pt>
                <c:pt idx="1607">
                  <c:v>3.92333984375</c:v>
                </c:pt>
                <c:pt idx="1608">
                  <c:v>3.92578125</c:v>
                </c:pt>
                <c:pt idx="1609">
                  <c:v>3.92822265625</c:v>
                </c:pt>
                <c:pt idx="1610">
                  <c:v>3.9306640625</c:v>
                </c:pt>
                <c:pt idx="1611">
                  <c:v>3.93310546875</c:v>
                </c:pt>
                <c:pt idx="1612">
                  <c:v>3.935546875</c:v>
                </c:pt>
                <c:pt idx="1613">
                  <c:v>3.93798828125</c:v>
                </c:pt>
                <c:pt idx="1614">
                  <c:v>3.9404296875</c:v>
                </c:pt>
                <c:pt idx="1615">
                  <c:v>3.94287109375</c:v>
                </c:pt>
                <c:pt idx="1616">
                  <c:v>3.9453125</c:v>
                </c:pt>
                <c:pt idx="1617">
                  <c:v>3.94775390625</c:v>
                </c:pt>
                <c:pt idx="1618">
                  <c:v>3.9501953125</c:v>
                </c:pt>
                <c:pt idx="1619">
                  <c:v>3.95263671875</c:v>
                </c:pt>
                <c:pt idx="1620">
                  <c:v>3.955078125</c:v>
                </c:pt>
                <c:pt idx="1621">
                  <c:v>3.95751953125</c:v>
                </c:pt>
                <c:pt idx="1622">
                  <c:v>3.9599609375</c:v>
                </c:pt>
                <c:pt idx="1623">
                  <c:v>3.96240234375</c:v>
                </c:pt>
                <c:pt idx="1624">
                  <c:v>3.96484375</c:v>
                </c:pt>
                <c:pt idx="1625">
                  <c:v>3.96728515625</c:v>
                </c:pt>
                <c:pt idx="1626">
                  <c:v>3.9697265625</c:v>
                </c:pt>
                <c:pt idx="1627">
                  <c:v>3.97216796875</c:v>
                </c:pt>
                <c:pt idx="1628">
                  <c:v>3.974609375</c:v>
                </c:pt>
                <c:pt idx="1629">
                  <c:v>3.97705078125</c:v>
                </c:pt>
                <c:pt idx="1630">
                  <c:v>3.9794921875</c:v>
                </c:pt>
                <c:pt idx="1631">
                  <c:v>3.98193359375</c:v>
                </c:pt>
                <c:pt idx="1632">
                  <c:v>3.984375</c:v>
                </c:pt>
                <c:pt idx="1633">
                  <c:v>3.98681640625</c:v>
                </c:pt>
                <c:pt idx="1634">
                  <c:v>3.9892578125</c:v>
                </c:pt>
                <c:pt idx="1635">
                  <c:v>3.99169921875</c:v>
                </c:pt>
                <c:pt idx="1636">
                  <c:v>3.994140625</c:v>
                </c:pt>
                <c:pt idx="1637">
                  <c:v>3.99658203125</c:v>
                </c:pt>
                <c:pt idx="1638">
                  <c:v>3.9990234375</c:v>
                </c:pt>
                <c:pt idx="1639">
                  <c:v>4.00146484375</c:v>
                </c:pt>
                <c:pt idx="1640">
                  <c:v>4.00390625</c:v>
                </c:pt>
                <c:pt idx="1641">
                  <c:v>4.00634765625</c:v>
                </c:pt>
                <c:pt idx="1642">
                  <c:v>4.0087890625</c:v>
                </c:pt>
                <c:pt idx="1643">
                  <c:v>4.01123046875</c:v>
                </c:pt>
                <c:pt idx="1644">
                  <c:v>4.013671875</c:v>
                </c:pt>
                <c:pt idx="1645">
                  <c:v>4.01611328125</c:v>
                </c:pt>
                <c:pt idx="1646">
                  <c:v>4.0185546875</c:v>
                </c:pt>
                <c:pt idx="1647">
                  <c:v>4.02099609375</c:v>
                </c:pt>
                <c:pt idx="1648">
                  <c:v>4.0234375</c:v>
                </c:pt>
                <c:pt idx="1649">
                  <c:v>4.02587890625</c:v>
                </c:pt>
                <c:pt idx="1650">
                  <c:v>4.0283203125</c:v>
                </c:pt>
                <c:pt idx="1651">
                  <c:v>4.03076171875</c:v>
                </c:pt>
                <c:pt idx="1652">
                  <c:v>4.033203125</c:v>
                </c:pt>
                <c:pt idx="1653">
                  <c:v>4.03564453125</c:v>
                </c:pt>
                <c:pt idx="1654">
                  <c:v>4.0380859375</c:v>
                </c:pt>
                <c:pt idx="1655">
                  <c:v>4.04052734375</c:v>
                </c:pt>
                <c:pt idx="1656">
                  <c:v>4.04296875</c:v>
                </c:pt>
                <c:pt idx="1657">
                  <c:v>4.04541015625</c:v>
                </c:pt>
                <c:pt idx="1658">
                  <c:v>4.0478515625</c:v>
                </c:pt>
                <c:pt idx="1659">
                  <c:v>4.05029296875</c:v>
                </c:pt>
                <c:pt idx="1660">
                  <c:v>4.052734375</c:v>
                </c:pt>
                <c:pt idx="1661">
                  <c:v>4.05517578125</c:v>
                </c:pt>
                <c:pt idx="1662">
                  <c:v>4.0576171875</c:v>
                </c:pt>
                <c:pt idx="1663">
                  <c:v>4.06005859375</c:v>
                </c:pt>
                <c:pt idx="1664">
                  <c:v>4.0625</c:v>
                </c:pt>
                <c:pt idx="1665">
                  <c:v>4.06494140625</c:v>
                </c:pt>
                <c:pt idx="1666">
                  <c:v>4.0673828125</c:v>
                </c:pt>
                <c:pt idx="1667">
                  <c:v>4.06982421875</c:v>
                </c:pt>
                <c:pt idx="1668">
                  <c:v>4.072265625</c:v>
                </c:pt>
                <c:pt idx="1669">
                  <c:v>4.07470703125</c:v>
                </c:pt>
                <c:pt idx="1670">
                  <c:v>4.0771484375</c:v>
                </c:pt>
                <c:pt idx="1671">
                  <c:v>4.07958984375</c:v>
                </c:pt>
                <c:pt idx="1672">
                  <c:v>4.08203125</c:v>
                </c:pt>
                <c:pt idx="1673">
                  <c:v>4.08447265625</c:v>
                </c:pt>
                <c:pt idx="1674">
                  <c:v>4.0869140625</c:v>
                </c:pt>
                <c:pt idx="1675">
                  <c:v>4.08935546875</c:v>
                </c:pt>
                <c:pt idx="1676">
                  <c:v>4.091796875</c:v>
                </c:pt>
                <c:pt idx="1677">
                  <c:v>4.09423828125</c:v>
                </c:pt>
                <c:pt idx="1678">
                  <c:v>4.0966796875</c:v>
                </c:pt>
                <c:pt idx="1679">
                  <c:v>4.09912109375</c:v>
                </c:pt>
                <c:pt idx="1680">
                  <c:v>4.1015625</c:v>
                </c:pt>
                <c:pt idx="1681">
                  <c:v>4.10400390625</c:v>
                </c:pt>
                <c:pt idx="1682">
                  <c:v>4.1064453125</c:v>
                </c:pt>
                <c:pt idx="1683">
                  <c:v>4.10888671875</c:v>
                </c:pt>
                <c:pt idx="1684">
                  <c:v>4.111328125</c:v>
                </c:pt>
                <c:pt idx="1685">
                  <c:v>4.11376953125</c:v>
                </c:pt>
                <c:pt idx="1686">
                  <c:v>4.1162109375</c:v>
                </c:pt>
                <c:pt idx="1687">
                  <c:v>4.11865234375</c:v>
                </c:pt>
                <c:pt idx="1688">
                  <c:v>4.12109375</c:v>
                </c:pt>
                <c:pt idx="1689">
                  <c:v>4.12353515625</c:v>
                </c:pt>
                <c:pt idx="1690">
                  <c:v>4.1259765625</c:v>
                </c:pt>
                <c:pt idx="1691">
                  <c:v>4.12841796875</c:v>
                </c:pt>
                <c:pt idx="1692">
                  <c:v>4.130859375</c:v>
                </c:pt>
                <c:pt idx="1693">
                  <c:v>4.13330078125</c:v>
                </c:pt>
                <c:pt idx="1694">
                  <c:v>4.1357421875</c:v>
                </c:pt>
                <c:pt idx="1695">
                  <c:v>4.13818359375</c:v>
                </c:pt>
                <c:pt idx="1696">
                  <c:v>4.140625</c:v>
                </c:pt>
                <c:pt idx="1697">
                  <c:v>4.14306640625</c:v>
                </c:pt>
                <c:pt idx="1698">
                  <c:v>4.1455078125</c:v>
                </c:pt>
                <c:pt idx="1699">
                  <c:v>4.14794921875</c:v>
                </c:pt>
                <c:pt idx="1700">
                  <c:v>4.150390625</c:v>
                </c:pt>
                <c:pt idx="1701">
                  <c:v>4.15283203125</c:v>
                </c:pt>
                <c:pt idx="1702">
                  <c:v>4.1552734375</c:v>
                </c:pt>
                <c:pt idx="1703">
                  <c:v>4.15771484375</c:v>
                </c:pt>
                <c:pt idx="1704">
                  <c:v>4.16015625</c:v>
                </c:pt>
                <c:pt idx="1705">
                  <c:v>4.16259765625</c:v>
                </c:pt>
                <c:pt idx="1706">
                  <c:v>4.1650390625</c:v>
                </c:pt>
                <c:pt idx="1707">
                  <c:v>4.16748046875</c:v>
                </c:pt>
                <c:pt idx="1708">
                  <c:v>4.169921875</c:v>
                </c:pt>
                <c:pt idx="1709">
                  <c:v>4.17236328125</c:v>
                </c:pt>
                <c:pt idx="1710">
                  <c:v>4.1748046875</c:v>
                </c:pt>
                <c:pt idx="1711">
                  <c:v>4.17724609375</c:v>
                </c:pt>
                <c:pt idx="1712">
                  <c:v>4.1796875</c:v>
                </c:pt>
                <c:pt idx="1713">
                  <c:v>4.18212890625</c:v>
                </c:pt>
                <c:pt idx="1714">
                  <c:v>4.1845703125</c:v>
                </c:pt>
                <c:pt idx="1715">
                  <c:v>4.18701171875</c:v>
                </c:pt>
                <c:pt idx="1716">
                  <c:v>4.189453125</c:v>
                </c:pt>
                <c:pt idx="1717">
                  <c:v>4.19189453125</c:v>
                </c:pt>
                <c:pt idx="1718">
                  <c:v>4.1943359375</c:v>
                </c:pt>
                <c:pt idx="1719">
                  <c:v>4.19677734375</c:v>
                </c:pt>
                <c:pt idx="1720">
                  <c:v>4.19921875</c:v>
                </c:pt>
                <c:pt idx="1721">
                  <c:v>4.20166015625</c:v>
                </c:pt>
                <c:pt idx="1722">
                  <c:v>4.2041015625</c:v>
                </c:pt>
                <c:pt idx="1723">
                  <c:v>4.20654296875</c:v>
                </c:pt>
                <c:pt idx="1724">
                  <c:v>4.208984375</c:v>
                </c:pt>
                <c:pt idx="1725">
                  <c:v>4.21142578125</c:v>
                </c:pt>
                <c:pt idx="1726">
                  <c:v>4.2138671875</c:v>
                </c:pt>
                <c:pt idx="1727">
                  <c:v>4.21630859375</c:v>
                </c:pt>
                <c:pt idx="1728">
                  <c:v>4.21875</c:v>
                </c:pt>
                <c:pt idx="1729">
                  <c:v>4.22119140625</c:v>
                </c:pt>
                <c:pt idx="1730">
                  <c:v>4.2236328125</c:v>
                </c:pt>
                <c:pt idx="1731">
                  <c:v>4.22607421875</c:v>
                </c:pt>
                <c:pt idx="1732">
                  <c:v>4.228515625</c:v>
                </c:pt>
                <c:pt idx="1733">
                  <c:v>4.23095703125</c:v>
                </c:pt>
                <c:pt idx="1734">
                  <c:v>4.2333984375</c:v>
                </c:pt>
                <c:pt idx="1735">
                  <c:v>4.23583984375</c:v>
                </c:pt>
                <c:pt idx="1736">
                  <c:v>4.23828125</c:v>
                </c:pt>
                <c:pt idx="1737">
                  <c:v>4.24072265625</c:v>
                </c:pt>
                <c:pt idx="1738">
                  <c:v>4.2431640625</c:v>
                </c:pt>
                <c:pt idx="1739">
                  <c:v>4.24560546875</c:v>
                </c:pt>
                <c:pt idx="1740">
                  <c:v>4.248046875</c:v>
                </c:pt>
                <c:pt idx="1741">
                  <c:v>4.25048828125</c:v>
                </c:pt>
                <c:pt idx="1742">
                  <c:v>4.2529296875</c:v>
                </c:pt>
                <c:pt idx="1743">
                  <c:v>4.25537109375</c:v>
                </c:pt>
                <c:pt idx="1744">
                  <c:v>4.2578125</c:v>
                </c:pt>
                <c:pt idx="1745">
                  <c:v>4.26025390625</c:v>
                </c:pt>
                <c:pt idx="1746">
                  <c:v>4.2626953125</c:v>
                </c:pt>
                <c:pt idx="1747">
                  <c:v>4.26513671875</c:v>
                </c:pt>
                <c:pt idx="1748">
                  <c:v>4.267578125</c:v>
                </c:pt>
                <c:pt idx="1749">
                  <c:v>4.27001953125</c:v>
                </c:pt>
                <c:pt idx="1750">
                  <c:v>4.2724609375</c:v>
                </c:pt>
                <c:pt idx="1751">
                  <c:v>4.27490234375</c:v>
                </c:pt>
                <c:pt idx="1752">
                  <c:v>4.27734375</c:v>
                </c:pt>
                <c:pt idx="1753">
                  <c:v>4.27978515625</c:v>
                </c:pt>
                <c:pt idx="1754">
                  <c:v>4.2822265625</c:v>
                </c:pt>
                <c:pt idx="1755">
                  <c:v>4.28466796875</c:v>
                </c:pt>
                <c:pt idx="1756">
                  <c:v>4.287109375</c:v>
                </c:pt>
                <c:pt idx="1757">
                  <c:v>4.28955078125</c:v>
                </c:pt>
                <c:pt idx="1758">
                  <c:v>4.2919921875</c:v>
                </c:pt>
                <c:pt idx="1759">
                  <c:v>4.29443359375</c:v>
                </c:pt>
                <c:pt idx="1760">
                  <c:v>4.296875</c:v>
                </c:pt>
                <c:pt idx="1761">
                  <c:v>4.29931640625</c:v>
                </c:pt>
                <c:pt idx="1762">
                  <c:v>4.3017578125</c:v>
                </c:pt>
                <c:pt idx="1763">
                  <c:v>4.30419921875</c:v>
                </c:pt>
                <c:pt idx="1764">
                  <c:v>4.306640625</c:v>
                </c:pt>
                <c:pt idx="1765">
                  <c:v>4.30908203125</c:v>
                </c:pt>
                <c:pt idx="1766">
                  <c:v>4.3115234375</c:v>
                </c:pt>
                <c:pt idx="1767">
                  <c:v>4.31396484375</c:v>
                </c:pt>
                <c:pt idx="1768">
                  <c:v>4.31640625</c:v>
                </c:pt>
                <c:pt idx="1769">
                  <c:v>4.31884765625</c:v>
                </c:pt>
                <c:pt idx="1770">
                  <c:v>4.3212890625</c:v>
                </c:pt>
                <c:pt idx="1771">
                  <c:v>4.32373046875</c:v>
                </c:pt>
                <c:pt idx="1772">
                  <c:v>4.326171875</c:v>
                </c:pt>
                <c:pt idx="1773">
                  <c:v>4.32861328125</c:v>
                </c:pt>
                <c:pt idx="1774">
                  <c:v>4.3310546875</c:v>
                </c:pt>
                <c:pt idx="1775">
                  <c:v>4.33349609375</c:v>
                </c:pt>
                <c:pt idx="1776">
                  <c:v>4.3359375</c:v>
                </c:pt>
                <c:pt idx="1777">
                  <c:v>4.33837890625</c:v>
                </c:pt>
                <c:pt idx="1778">
                  <c:v>4.3408203125</c:v>
                </c:pt>
                <c:pt idx="1779">
                  <c:v>4.34326171875</c:v>
                </c:pt>
                <c:pt idx="1780">
                  <c:v>4.345703125</c:v>
                </c:pt>
                <c:pt idx="1781">
                  <c:v>4.34814453125</c:v>
                </c:pt>
                <c:pt idx="1782">
                  <c:v>4.3505859375</c:v>
                </c:pt>
                <c:pt idx="1783">
                  <c:v>4.35302734375</c:v>
                </c:pt>
                <c:pt idx="1784">
                  <c:v>4.35546875</c:v>
                </c:pt>
                <c:pt idx="1785">
                  <c:v>4.35791015625</c:v>
                </c:pt>
                <c:pt idx="1786">
                  <c:v>4.3603515625</c:v>
                </c:pt>
                <c:pt idx="1787">
                  <c:v>4.36279296875</c:v>
                </c:pt>
                <c:pt idx="1788">
                  <c:v>4.365234375</c:v>
                </c:pt>
                <c:pt idx="1789">
                  <c:v>4.36767578125</c:v>
                </c:pt>
                <c:pt idx="1790">
                  <c:v>4.3701171875</c:v>
                </c:pt>
                <c:pt idx="1791">
                  <c:v>4.37255859375</c:v>
                </c:pt>
                <c:pt idx="1792">
                  <c:v>4.375</c:v>
                </c:pt>
                <c:pt idx="1793">
                  <c:v>4.37744140625</c:v>
                </c:pt>
                <c:pt idx="1794">
                  <c:v>4.3798828125</c:v>
                </c:pt>
                <c:pt idx="1795">
                  <c:v>4.38232421875</c:v>
                </c:pt>
                <c:pt idx="1796">
                  <c:v>4.384765625</c:v>
                </c:pt>
                <c:pt idx="1797">
                  <c:v>4.38720703125</c:v>
                </c:pt>
                <c:pt idx="1798">
                  <c:v>4.3896484375</c:v>
                </c:pt>
                <c:pt idx="1799">
                  <c:v>4.39208984375</c:v>
                </c:pt>
                <c:pt idx="1800">
                  <c:v>4.39453125</c:v>
                </c:pt>
                <c:pt idx="1801">
                  <c:v>4.39697265625</c:v>
                </c:pt>
                <c:pt idx="1802">
                  <c:v>4.3994140625</c:v>
                </c:pt>
                <c:pt idx="1803">
                  <c:v>4.40185546875</c:v>
                </c:pt>
                <c:pt idx="1804">
                  <c:v>4.404296875</c:v>
                </c:pt>
                <c:pt idx="1805">
                  <c:v>4.40673828125</c:v>
                </c:pt>
                <c:pt idx="1806">
                  <c:v>4.4091796875</c:v>
                </c:pt>
                <c:pt idx="1807">
                  <c:v>4.41162109375</c:v>
                </c:pt>
                <c:pt idx="1808">
                  <c:v>4.4140625</c:v>
                </c:pt>
                <c:pt idx="1809">
                  <c:v>4.41650390625</c:v>
                </c:pt>
                <c:pt idx="1810">
                  <c:v>4.4189453125</c:v>
                </c:pt>
                <c:pt idx="1811">
                  <c:v>4.42138671875</c:v>
                </c:pt>
                <c:pt idx="1812">
                  <c:v>4.423828125</c:v>
                </c:pt>
                <c:pt idx="1813">
                  <c:v>4.42626953125</c:v>
                </c:pt>
                <c:pt idx="1814">
                  <c:v>4.4287109375</c:v>
                </c:pt>
                <c:pt idx="1815">
                  <c:v>4.43115234375</c:v>
                </c:pt>
                <c:pt idx="1816">
                  <c:v>4.43359375</c:v>
                </c:pt>
                <c:pt idx="1817">
                  <c:v>4.43603515625</c:v>
                </c:pt>
                <c:pt idx="1818">
                  <c:v>4.4384765625</c:v>
                </c:pt>
                <c:pt idx="1819">
                  <c:v>4.44091796875</c:v>
                </c:pt>
                <c:pt idx="1820">
                  <c:v>4.443359375</c:v>
                </c:pt>
                <c:pt idx="1821">
                  <c:v>4.44580078125</c:v>
                </c:pt>
                <c:pt idx="1822">
                  <c:v>4.4482421875</c:v>
                </c:pt>
                <c:pt idx="1823">
                  <c:v>4.45068359375</c:v>
                </c:pt>
                <c:pt idx="1824">
                  <c:v>4.453125</c:v>
                </c:pt>
                <c:pt idx="1825">
                  <c:v>4.45556640625</c:v>
                </c:pt>
                <c:pt idx="1826">
                  <c:v>4.4580078125</c:v>
                </c:pt>
                <c:pt idx="1827">
                  <c:v>4.46044921875</c:v>
                </c:pt>
                <c:pt idx="1828">
                  <c:v>4.462890625</c:v>
                </c:pt>
                <c:pt idx="1829">
                  <c:v>4.46533203125</c:v>
                </c:pt>
                <c:pt idx="1830">
                  <c:v>4.4677734375</c:v>
                </c:pt>
                <c:pt idx="1831">
                  <c:v>4.47021484375</c:v>
                </c:pt>
                <c:pt idx="1832">
                  <c:v>4.47265625</c:v>
                </c:pt>
                <c:pt idx="1833">
                  <c:v>4.47509765625</c:v>
                </c:pt>
                <c:pt idx="1834">
                  <c:v>4.4775390625</c:v>
                </c:pt>
                <c:pt idx="1835">
                  <c:v>4.47998046875</c:v>
                </c:pt>
                <c:pt idx="1836">
                  <c:v>4.482421875</c:v>
                </c:pt>
                <c:pt idx="1837">
                  <c:v>4.48486328125</c:v>
                </c:pt>
                <c:pt idx="1838">
                  <c:v>4.4873046875</c:v>
                </c:pt>
                <c:pt idx="1839">
                  <c:v>4.48974609375</c:v>
                </c:pt>
                <c:pt idx="1840">
                  <c:v>4.4921875</c:v>
                </c:pt>
                <c:pt idx="1841">
                  <c:v>4.49462890625</c:v>
                </c:pt>
                <c:pt idx="1842">
                  <c:v>4.4970703125</c:v>
                </c:pt>
                <c:pt idx="1843">
                  <c:v>4.49951171875</c:v>
                </c:pt>
                <c:pt idx="1844">
                  <c:v>4.501953125</c:v>
                </c:pt>
                <c:pt idx="1845">
                  <c:v>4.50439453125</c:v>
                </c:pt>
                <c:pt idx="1846">
                  <c:v>4.5068359375</c:v>
                </c:pt>
                <c:pt idx="1847">
                  <c:v>4.50927734375</c:v>
                </c:pt>
                <c:pt idx="1848">
                  <c:v>4.51171875</c:v>
                </c:pt>
                <c:pt idx="1849">
                  <c:v>4.51416015625</c:v>
                </c:pt>
                <c:pt idx="1850">
                  <c:v>4.5166015625</c:v>
                </c:pt>
                <c:pt idx="1851">
                  <c:v>4.51904296875</c:v>
                </c:pt>
                <c:pt idx="1852">
                  <c:v>4.521484375</c:v>
                </c:pt>
                <c:pt idx="1853">
                  <c:v>4.52392578125</c:v>
                </c:pt>
                <c:pt idx="1854">
                  <c:v>4.5263671875</c:v>
                </c:pt>
                <c:pt idx="1855">
                  <c:v>4.52880859375</c:v>
                </c:pt>
                <c:pt idx="1856">
                  <c:v>4.53125</c:v>
                </c:pt>
                <c:pt idx="1857">
                  <c:v>4.53369140625</c:v>
                </c:pt>
                <c:pt idx="1858">
                  <c:v>4.5361328125</c:v>
                </c:pt>
                <c:pt idx="1859">
                  <c:v>4.53857421875</c:v>
                </c:pt>
                <c:pt idx="1860">
                  <c:v>4.541015625</c:v>
                </c:pt>
                <c:pt idx="1861">
                  <c:v>4.54345703125</c:v>
                </c:pt>
                <c:pt idx="1862">
                  <c:v>4.5458984375</c:v>
                </c:pt>
                <c:pt idx="1863">
                  <c:v>4.54833984375</c:v>
                </c:pt>
                <c:pt idx="1864">
                  <c:v>4.55078125</c:v>
                </c:pt>
                <c:pt idx="1865">
                  <c:v>4.55322265625</c:v>
                </c:pt>
                <c:pt idx="1866">
                  <c:v>4.5556640625</c:v>
                </c:pt>
                <c:pt idx="1867">
                  <c:v>4.55810546875</c:v>
                </c:pt>
                <c:pt idx="1868">
                  <c:v>4.560546875</c:v>
                </c:pt>
                <c:pt idx="1869">
                  <c:v>4.56298828125</c:v>
                </c:pt>
                <c:pt idx="1870">
                  <c:v>4.5654296875</c:v>
                </c:pt>
                <c:pt idx="1871">
                  <c:v>4.56787109375</c:v>
                </c:pt>
                <c:pt idx="1872">
                  <c:v>4.5703125</c:v>
                </c:pt>
                <c:pt idx="1873">
                  <c:v>4.57275390625</c:v>
                </c:pt>
                <c:pt idx="1874">
                  <c:v>4.5751953125</c:v>
                </c:pt>
                <c:pt idx="1875">
                  <c:v>4.57763671875</c:v>
                </c:pt>
                <c:pt idx="1876">
                  <c:v>4.580078125</c:v>
                </c:pt>
                <c:pt idx="1877">
                  <c:v>4.58251953125</c:v>
                </c:pt>
                <c:pt idx="1878">
                  <c:v>4.5849609375</c:v>
                </c:pt>
                <c:pt idx="1879">
                  <c:v>4.58740234375</c:v>
                </c:pt>
                <c:pt idx="1880">
                  <c:v>4.58984375</c:v>
                </c:pt>
                <c:pt idx="1881">
                  <c:v>4.59228515625</c:v>
                </c:pt>
                <c:pt idx="1882">
                  <c:v>4.5947265625</c:v>
                </c:pt>
                <c:pt idx="1883">
                  <c:v>4.59716796875</c:v>
                </c:pt>
                <c:pt idx="1884">
                  <c:v>4.599609375</c:v>
                </c:pt>
                <c:pt idx="1885">
                  <c:v>4.60205078125</c:v>
                </c:pt>
                <c:pt idx="1886">
                  <c:v>4.6044921875</c:v>
                </c:pt>
                <c:pt idx="1887">
                  <c:v>4.60693359375</c:v>
                </c:pt>
                <c:pt idx="1888">
                  <c:v>4.609375</c:v>
                </c:pt>
                <c:pt idx="1889">
                  <c:v>4.61181640625</c:v>
                </c:pt>
                <c:pt idx="1890">
                  <c:v>4.6142578125</c:v>
                </c:pt>
                <c:pt idx="1891">
                  <c:v>4.61669921875</c:v>
                </c:pt>
                <c:pt idx="1892">
                  <c:v>4.619140625</c:v>
                </c:pt>
                <c:pt idx="1893">
                  <c:v>4.62158203125</c:v>
                </c:pt>
                <c:pt idx="1894">
                  <c:v>4.6240234375</c:v>
                </c:pt>
                <c:pt idx="1895">
                  <c:v>4.62646484375</c:v>
                </c:pt>
                <c:pt idx="1896">
                  <c:v>4.62890625</c:v>
                </c:pt>
                <c:pt idx="1897">
                  <c:v>4.63134765625</c:v>
                </c:pt>
                <c:pt idx="1898">
                  <c:v>4.6337890625</c:v>
                </c:pt>
                <c:pt idx="1899">
                  <c:v>4.63623046875</c:v>
                </c:pt>
                <c:pt idx="1900">
                  <c:v>4.638671875</c:v>
                </c:pt>
                <c:pt idx="1901">
                  <c:v>4.64111328125</c:v>
                </c:pt>
                <c:pt idx="1902">
                  <c:v>4.6435546875</c:v>
                </c:pt>
                <c:pt idx="1903">
                  <c:v>4.64599609375</c:v>
                </c:pt>
                <c:pt idx="1904">
                  <c:v>4.6484375</c:v>
                </c:pt>
                <c:pt idx="1905">
                  <c:v>4.65087890625</c:v>
                </c:pt>
                <c:pt idx="1906">
                  <c:v>4.6533203125</c:v>
                </c:pt>
                <c:pt idx="1907">
                  <c:v>4.65576171875</c:v>
                </c:pt>
                <c:pt idx="1908">
                  <c:v>4.658203125</c:v>
                </c:pt>
                <c:pt idx="1909">
                  <c:v>4.66064453125</c:v>
                </c:pt>
                <c:pt idx="1910">
                  <c:v>4.6630859375</c:v>
                </c:pt>
                <c:pt idx="1911">
                  <c:v>4.66552734375</c:v>
                </c:pt>
                <c:pt idx="1912">
                  <c:v>4.66796875</c:v>
                </c:pt>
                <c:pt idx="1913">
                  <c:v>4.67041015625</c:v>
                </c:pt>
                <c:pt idx="1914">
                  <c:v>4.6728515625</c:v>
                </c:pt>
                <c:pt idx="1915">
                  <c:v>4.67529296875</c:v>
                </c:pt>
                <c:pt idx="1916">
                  <c:v>4.677734375</c:v>
                </c:pt>
                <c:pt idx="1917">
                  <c:v>4.68017578125</c:v>
                </c:pt>
                <c:pt idx="1918">
                  <c:v>4.6826171875</c:v>
                </c:pt>
                <c:pt idx="1919">
                  <c:v>4.68505859375</c:v>
                </c:pt>
                <c:pt idx="1920">
                  <c:v>4.6875</c:v>
                </c:pt>
                <c:pt idx="1921">
                  <c:v>4.68994140625</c:v>
                </c:pt>
                <c:pt idx="1922">
                  <c:v>4.6923828125</c:v>
                </c:pt>
                <c:pt idx="1923">
                  <c:v>4.69482421875</c:v>
                </c:pt>
                <c:pt idx="1924">
                  <c:v>4.697265625</c:v>
                </c:pt>
                <c:pt idx="1925">
                  <c:v>4.69970703125</c:v>
                </c:pt>
                <c:pt idx="1926">
                  <c:v>4.7021484375</c:v>
                </c:pt>
                <c:pt idx="1927">
                  <c:v>4.70458984375</c:v>
                </c:pt>
                <c:pt idx="1928">
                  <c:v>4.70703125</c:v>
                </c:pt>
                <c:pt idx="1929">
                  <c:v>4.70947265625</c:v>
                </c:pt>
                <c:pt idx="1930">
                  <c:v>4.7119140625</c:v>
                </c:pt>
                <c:pt idx="1931">
                  <c:v>4.71435546875</c:v>
                </c:pt>
                <c:pt idx="1932">
                  <c:v>4.716796875</c:v>
                </c:pt>
                <c:pt idx="1933">
                  <c:v>4.71923828125</c:v>
                </c:pt>
                <c:pt idx="1934">
                  <c:v>4.7216796875</c:v>
                </c:pt>
                <c:pt idx="1935">
                  <c:v>4.72412109375</c:v>
                </c:pt>
                <c:pt idx="1936">
                  <c:v>4.7265625</c:v>
                </c:pt>
                <c:pt idx="1937">
                  <c:v>4.72900390625</c:v>
                </c:pt>
                <c:pt idx="1938">
                  <c:v>4.7314453125</c:v>
                </c:pt>
                <c:pt idx="1939">
                  <c:v>4.73388671875</c:v>
                </c:pt>
                <c:pt idx="1940">
                  <c:v>4.736328125</c:v>
                </c:pt>
                <c:pt idx="1941">
                  <c:v>4.73876953125</c:v>
                </c:pt>
                <c:pt idx="1942">
                  <c:v>4.7412109375</c:v>
                </c:pt>
                <c:pt idx="1943">
                  <c:v>4.74365234375</c:v>
                </c:pt>
                <c:pt idx="1944">
                  <c:v>4.74609375</c:v>
                </c:pt>
                <c:pt idx="1945">
                  <c:v>4.74853515625</c:v>
                </c:pt>
                <c:pt idx="1946">
                  <c:v>4.7509765625</c:v>
                </c:pt>
                <c:pt idx="1947">
                  <c:v>4.75341796875</c:v>
                </c:pt>
                <c:pt idx="1948">
                  <c:v>4.755859375</c:v>
                </c:pt>
                <c:pt idx="1949">
                  <c:v>4.75830078125</c:v>
                </c:pt>
                <c:pt idx="1950">
                  <c:v>4.7607421875</c:v>
                </c:pt>
                <c:pt idx="1951">
                  <c:v>4.76318359375</c:v>
                </c:pt>
                <c:pt idx="1952">
                  <c:v>4.765625</c:v>
                </c:pt>
                <c:pt idx="1953">
                  <c:v>4.76806640625</c:v>
                </c:pt>
                <c:pt idx="1954">
                  <c:v>4.7705078125</c:v>
                </c:pt>
                <c:pt idx="1955">
                  <c:v>4.77294921875</c:v>
                </c:pt>
                <c:pt idx="1956">
                  <c:v>4.775390625</c:v>
                </c:pt>
                <c:pt idx="1957">
                  <c:v>4.77783203125</c:v>
                </c:pt>
                <c:pt idx="1958">
                  <c:v>4.7802734375</c:v>
                </c:pt>
                <c:pt idx="1959">
                  <c:v>4.78271484375</c:v>
                </c:pt>
                <c:pt idx="1960">
                  <c:v>4.78515625</c:v>
                </c:pt>
                <c:pt idx="1961">
                  <c:v>4.78759765625</c:v>
                </c:pt>
                <c:pt idx="1962">
                  <c:v>4.7900390625</c:v>
                </c:pt>
                <c:pt idx="1963">
                  <c:v>4.79248046875</c:v>
                </c:pt>
                <c:pt idx="1964">
                  <c:v>4.794921875</c:v>
                </c:pt>
                <c:pt idx="1965">
                  <c:v>4.79736328125</c:v>
                </c:pt>
                <c:pt idx="1966">
                  <c:v>4.7998046875</c:v>
                </c:pt>
                <c:pt idx="1967">
                  <c:v>4.80224609375</c:v>
                </c:pt>
                <c:pt idx="1968">
                  <c:v>4.8046875</c:v>
                </c:pt>
                <c:pt idx="1969">
                  <c:v>4.80712890625</c:v>
                </c:pt>
                <c:pt idx="1970">
                  <c:v>4.8095703125</c:v>
                </c:pt>
                <c:pt idx="1971">
                  <c:v>4.81201171875</c:v>
                </c:pt>
                <c:pt idx="1972">
                  <c:v>4.814453125</c:v>
                </c:pt>
                <c:pt idx="1973">
                  <c:v>4.81689453125</c:v>
                </c:pt>
                <c:pt idx="1974">
                  <c:v>4.8193359375</c:v>
                </c:pt>
                <c:pt idx="1975">
                  <c:v>4.82177734375</c:v>
                </c:pt>
                <c:pt idx="1976">
                  <c:v>4.82421875</c:v>
                </c:pt>
                <c:pt idx="1977">
                  <c:v>4.82666015625</c:v>
                </c:pt>
                <c:pt idx="1978">
                  <c:v>4.8291015625</c:v>
                </c:pt>
                <c:pt idx="1979">
                  <c:v>4.83154296875</c:v>
                </c:pt>
                <c:pt idx="1980">
                  <c:v>4.833984375</c:v>
                </c:pt>
                <c:pt idx="1981">
                  <c:v>4.83642578125</c:v>
                </c:pt>
                <c:pt idx="1982">
                  <c:v>4.8388671875</c:v>
                </c:pt>
                <c:pt idx="1983">
                  <c:v>4.84130859375</c:v>
                </c:pt>
                <c:pt idx="1984">
                  <c:v>4.84375</c:v>
                </c:pt>
                <c:pt idx="1985">
                  <c:v>4.84619140625</c:v>
                </c:pt>
                <c:pt idx="1986">
                  <c:v>4.8486328125</c:v>
                </c:pt>
                <c:pt idx="1987">
                  <c:v>4.85107421875</c:v>
                </c:pt>
                <c:pt idx="1988">
                  <c:v>4.853515625</c:v>
                </c:pt>
                <c:pt idx="1989">
                  <c:v>4.85595703125</c:v>
                </c:pt>
                <c:pt idx="1990">
                  <c:v>4.8583984375</c:v>
                </c:pt>
                <c:pt idx="1991">
                  <c:v>4.86083984375</c:v>
                </c:pt>
                <c:pt idx="1992">
                  <c:v>4.86328125</c:v>
                </c:pt>
                <c:pt idx="1993">
                  <c:v>4.86572265625</c:v>
                </c:pt>
                <c:pt idx="1994">
                  <c:v>4.8681640625</c:v>
                </c:pt>
                <c:pt idx="1995">
                  <c:v>4.87060546875</c:v>
                </c:pt>
                <c:pt idx="1996">
                  <c:v>4.873046875</c:v>
                </c:pt>
                <c:pt idx="1997">
                  <c:v>4.87548828125</c:v>
                </c:pt>
                <c:pt idx="1998">
                  <c:v>4.8779296875</c:v>
                </c:pt>
                <c:pt idx="1999">
                  <c:v>4.88037109375</c:v>
                </c:pt>
                <c:pt idx="2000">
                  <c:v>4.8828125</c:v>
                </c:pt>
                <c:pt idx="2001">
                  <c:v>4.88525390625</c:v>
                </c:pt>
                <c:pt idx="2002">
                  <c:v>4.8876953125</c:v>
                </c:pt>
                <c:pt idx="2003">
                  <c:v>4.89013671875</c:v>
                </c:pt>
                <c:pt idx="2004">
                  <c:v>4.892578125</c:v>
                </c:pt>
                <c:pt idx="2005">
                  <c:v>4.89501953125</c:v>
                </c:pt>
                <c:pt idx="2006">
                  <c:v>4.8974609375</c:v>
                </c:pt>
                <c:pt idx="2007">
                  <c:v>4.89990234375</c:v>
                </c:pt>
                <c:pt idx="2008">
                  <c:v>4.90234375</c:v>
                </c:pt>
                <c:pt idx="2009">
                  <c:v>4.90478515625</c:v>
                </c:pt>
                <c:pt idx="2010">
                  <c:v>4.9072265625</c:v>
                </c:pt>
                <c:pt idx="2011">
                  <c:v>4.90966796875</c:v>
                </c:pt>
                <c:pt idx="2012">
                  <c:v>4.912109375</c:v>
                </c:pt>
                <c:pt idx="2013">
                  <c:v>4.91455078125</c:v>
                </c:pt>
                <c:pt idx="2014">
                  <c:v>4.9169921875</c:v>
                </c:pt>
                <c:pt idx="2015">
                  <c:v>4.91943359375</c:v>
                </c:pt>
                <c:pt idx="2016">
                  <c:v>4.921875</c:v>
                </c:pt>
                <c:pt idx="2017">
                  <c:v>4.92431640625</c:v>
                </c:pt>
                <c:pt idx="2018">
                  <c:v>4.9267578125</c:v>
                </c:pt>
                <c:pt idx="2019">
                  <c:v>4.92919921875</c:v>
                </c:pt>
                <c:pt idx="2020">
                  <c:v>4.931640625</c:v>
                </c:pt>
                <c:pt idx="2021">
                  <c:v>4.93408203125</c:v>
                </c:pt>
                <c:pt idx="2022">
                  <c:v>4.9365234375</c:v>
                </c:pt>
                <c:pt idx="2023">
                  <c:v>4.93896484375</c:v>
                </c:pt>
                <c:pt idx="2024">
                  <c:v>4.94140625</c:v>
                </c:pt>
                <c:pt idx="2025">
                  <c:v>4.94384765625</c:v>
                </c:pt>
                <c:pt idx="2026">
                  <c:v>4.9462890625</c:v>
                </c:pt>
                <c:pt idx="2027">
                  <c:v>4.94873046875</c:v>
                </c:pt>
                <c:pt idx="2028">
                  <c:v>4.951171875</c:v>
                </c:pt>
                <c:pt idx="2029">
                  <c:v>4.95361328125</c:v>
                </c:pt>
                <c:pt idx="2030">
                  <c:v>4.9560546875</c:v>
                </c:pt>
                <c:pt idx="2031">
                  <c:v>4.95849609375</c:v>
                </c:pt>
                <c:pt idx="2032">
                  <c:v>4.9609375</c:v>
                </c:pt>
                <c:pt idx="2033">
                  <c:v>4.96337890625</c:v>
                </c:pt>
                <c:pt idx="2034">
                  <c:v>4.9658203125</c:v>
                </c:pt>
                <c:pt idx="2035">
                  <c:v>4.96826171875</c:v>
                </c:pt>
                <c:pt idx="2036">
                  <c:v>4.970703125</c:v>
                </c:pt>
                <c:pt idx="2037">
                  <c:v>4.97314453125</c:v>
                </c:pt>
                <c:pt idx="2038">
                  <c:v>4.9755859375</c:v>
                </c:pt>
                <c:pt idx="2039">
                  <c:v>4.97802734375</c:v>
                </c:pt>
                <c:pt idx="2040">
                  <c:v>4.98046875</c:v>
                </c:pt>
                <c:pt idx="2041">
                  <c:v>4.98291015625</c:v>
                </c:pt>
                <c:pt idx="2042">
                  <c:v>4.9853515625</c:v>
                </c:pt>
                <c:pt idx="2043">
                  <c:v>4.98779296875</c:v>
                </c:pt>
                <c:pt idx="2044">
                  <c:v>4.990234375</c:v>
                </c:pt>
                <c:pt idx="2045">
                  <c:v>4.99267578125</c:v>
                </c:pt>
                <c:pt idx="2046">
                  <c:v>4.9951171875</c:v>
                </c:pt>
                <c:pt idx="2047">
                  <c:v>4.99755859375</c:v>
                </c:pt>
                <c:pt idx="2048">
                  <c:v>5</c:v>
                </c:pt>
                <c:pt idx="2049">
                  <c:v>5.00244140625</c:v>
                </c:pt>
                <c:pt idx="2050">
                  <c:v>5.0048828125</c:v>
                </c:pt>
                <c:pt idx="2051">
                  <c:v>5.00732421875</c:v>
                </c:pt>
                <c:pt idx="2052">
                  <c:v>5.009765625</c:v>
                </c:pt>
                <c:pt idx="2053">
                  <c:v>5.01220703125</c:v>
                </c:pt>
                <c:pt idx="2054">
                  <c:v>5.0146484375</c:v>
                </c:pt>
                <c:pt idx="2055">
                  <c:v>5.01708984375</c:v>
                </c:pt>
                <c:pt idx="2056">
                  <c:v>5.01953125</c:v>
                </c:pt>
                <c:pt idx="2057">
                  <c:v>5.02197265625</c:v>
                </c:pt>
                <c:pt idx="2058">
                  <c:v>5.0244140625</c:v>
                </c:pt>
                <c:pt idx="2059">
                  <c:v>5.02685546875</c:v>
                </c:pt>
                <c:pt idx="2060">
                  <c:v>5.029296875</c:v>
                </c:pt>
                <c:pt idx="2061">
                  <c:v>5.03173828125</c:v>
                </c:pt>
                <c:pt idx="2062">
                  <c:v>5.0341796875</c:v>
                </c:pt>
                <c:pt idx="2063">
                  <c:v>5.03662109375</c:v>
                </c:pt>
                <c:pt idx="2064">
                  <c:v>5.0390625</c:v>
                </c:pt>
                <c:pt idx="2065">
                  <c:v>5.04150390625</c:v>
                </c:pt>
                <c:pt idx="2066">
                  <c:v>5.0439453125</c:v>
                </c:pt>
                <c:pt idx="2067">
                  <c:v>5.04638671875</c:v>
                </c:pt>
                <c:pt idx="2068">
                  <c:v>5.048828125</c:v>
                </c:pt>
                <c:pt idx="2069">
                  <c:v>5.05126953125</c:v>
                </c:pt>
                <c:pt idx="2070">
                  <c:v>5.0537109375</c:v>
                </c:pt>
                <c:pt idx="2071">
                  <c:v>5.05615234375</c:v>
                </c:pt>
                <c:pt idx="2072">
                  <c:v>5.05859375</c:v>
                </c:pt>
                <c:pt idx="2073">
                  <c:v>5.06103515625</c:v>
                </c:pt>
                <c:pt idx="2074">
                  <c:v>5.0634765625</c:v>
                </c:pt>
                <c:pt idx="2075">
                  <c:v>5.06591796875</c:v>
                </c:pt>
                <c:pt idx="2076">
                  <c:v>5.068359375</c:v>
                </c:pt>
                <c:pt idx="2077">
                  <c:v>5.07080078125</c:v>
                </c:pt>
                <c:pt idx="2078">
                  <c:v>5.0732421875</c:v>
                </c:pt>
                <c:pt idx="2079">
                  <c:v>5.07568359375</c:v>
                </c:pt>
                <c:pt idx="2080">
                  <c:v>5.078125</c:v>
                </c:pt>
                <c:pt idx="2081">
                  <c:v>5.08056640625</c:v>
                </c:pt>
                <c:pt idx="2082">
                  <c:v>5.0830078125</c:v>
                </c:pt>
                <c:pt idx="2083">
                  <c:v>5.08544921875</c:v>
                </c:pt>
                <c:pt idx="2084">
                  <c:v>5.087890625</c:v>
                </c:pt>
                <c:pt idx="2085">
                  <c:v>5.09033203125</c:v>
                </c:pt>
                <c:pt idx="2086">
                  <c:v>5.0927734375</c:v>
                </c:pt>
                <c:pt idx="2087">
                  <c:v>5.09521484375</c:v>
                </c:pt>
                <c:pt idx="2088">
                  <c:v>5.09765625</c:v>
                </c:pt>
                <c:pt idx="2089">
                  <c:v>5.10009765625</c:v>
                </c:pt>
                <c:pt idx="2090">
                  <c:v>5.1025390625</c:v>
                </c:pt>
                <c:pt idx="2091">
                  <c:v>5.10498046875</c:v>
                </c:pt>
                <c:pt idx="2092">
                  <c:v>5.107421875</c:v>
                </c:pt>
                <c:pt idx="2093">
                  <c:v>5.10986328125</c:v>
                </c:pt>
                <c:pt idx="2094">
                  <c:v>5.1123046875</c:v>
                </c:pt>
                <c:pt idx="2095">
                  <c:v>5.11474609375</c:v>
                </c:pt>
                <c:pt idx="2096">
                  <c:v>5.1171875</c:v>
                </c:pt>
                <c:pt idx="2097">
                  <c:v>5.11962890625</c:v>
                </c:pt>
                <c:pt idx="2098">
                  <c:v>5.1220703125</c:v>
                </c:pt>
                <c:pt idx="2099">
                  <c:v>5.12451171875</c:v>
                </c:pt>
                <c:pt idx="2100">
                  <c:v>5.126953125</c:v>
                </c:pt>
                <c:pt idx="2101">
                  <c:v>5.12939453125</c:v>
                </c:pt>
                <c:pt idx="2102">
                  <c:v>5.1318359375</c:v>
                </c:pt>
                <c:pt idx="2103">
                  <c:v>5.13427734375</c:v>
                </c:pt>
                <c:pt idx="2104">
                  <c:v>5.13671875</c:v>
                </c:pt>
                <c:pt idx="2105">
                  <c:v>5.13916015625</c:v>
                </c:pt>
                <c:pt idx="2106">
                  <c:v>5.1416015625</c:v>
                </c:pt>
                <c:pt idx="2107">
                  <c:v>5.14404296875</c:v>
                </c:pt>
                <c:pt idx="2108">
                  <c:v>5.146484375</c:v>
                </c:pt>
                <c:pt idx="2109">
                  <c:v>5.14892578125</c:v>
                </c:pt>
                <c:pt idx="2110">
                  <c:v>5.1513671875</c:v>
                </c:pt>
                <c:pt idx="2111">
                  <c:v>5.15380859375</c:v>
                </c:pt>
                <c:pt idx="2112">
                  <c:v>5.15625</c:v>
                </c:pt>
                <c:pt idx="2113">
                  <c:v>5.15869140625</c:v>
                </c:pt>
                <c:pt idx="2114">
                  <c:v>5.1611328125</c:v>
                </c:pt>
                <c:pt idx="2115">
                  <c:v>5.16357421875</c:v>
                </c:pt>
                <c:pt idx="2116">
                  <c:v>5.166015625</c:v>
                </c:pt>
                <c:pt idx="2117">
                  <c:v>5.16845703125</c:v>
                </c:pt>
                <c:pt idx="2118">
                  <c:v>5.1708984375</c:v>
                </c:pt>
                <c:pt idx="2119">
                  <c:v>5.17333984375</c:v>
                </c:pt>
                <c:pt idx="2120">
                  <c:v>5.17578125</c:v>
                </c:pt>
                <c:pt idx="2121">
                  <c:v>5.17822265625</c:v>
                </c:pt>
                <c:pt idx="2122">
                  <c:v>5.1806640625</c:v>
                </c:pt>
                <c:pt idx="2123">
                  <c:v>5.18310546875</c:v>
                </c:pt>
                <c:pt idx="2124">
                  <c:v>5.185546875</c:v>
                </c:pt>
                <c:pt idx="2125">
                  <c:v>5.18798828125</c:v>
                </c:pt>
                <c:pt idx="2126">
                  <c:v>5.1904296875</c:v>
                </c:pt>
                <c:pt idx="2127">
                  <c:v>5.19287109375</c:v>
                </c:pt>
                <c:pt idx="2128">
                  <c:v>5.1953125</c:v>
                </c:pt>
                <c:pt idx="2129">
                  <c:v>5.19775390625</c:v>
                </c:pt>
                <c:pt idx="2130">
                  <c:v>5.2001953125</c:v>
                </c:pt>
                <c:pt idx="2131">
                  <c:v>5.20263671875</c:v>
                </c:pt>
                <c:pt idx="2132">
                  <c:v>5.205078125</c:v>
                </c:pt>
                <c:pt idx="2133">
                  <c:v>5.20751953125</c:v>
                </c:pt>
                <c:pt idx="2134">
                  <c:v>5.2099609375</c:v>
                </c:pt>
                <c:pt idx="2135">
                  <c:v>5.21240234375</c:v>
                </c:pt>
                <c:pt idx="2136">
                  <c:v>5.21484375</c:v>
                </c:pt>
                <c:pt idx="2137">
                  <c:v>5.21728515625</c:v>
                </c:pt>
                <c:pt idx="2138">
                  <c:v>5.2197265625</c:v>
                </c:pt>
                <c:pt idx="2139">
                  <c:v>5.22216796875</c:v>
                </c:pt>
                <c:pt idx="2140">
                  <c:v>5.224609375</c:v>
                </c:pt>
                <c:pt idx="2141">
                  <c:v>5.22705078125</c:v>
                </c:pt>
                <c:pt idx="2142">
                  <c:v>5.2294921875</c:v>
                </c:pt>
                <c:pt idx="2143">
                  <c:v>5.23193359375</c:v>
                </c:pt>
                <c:pt idx="2144">
                  <c:v>5.234375</c:v>
                </c:pt>
                <c:pt idx="2145">
                  <c:v>5.23681640625</c:v>
                </c:pt>
                <c:pt idx="2146">
                  <c:v>5.2392578125</c:v>
                </c:pt>
                <c:pt idx="2147">
                  <c:v>5.24169921875</c:v>
                </c:pt>
                <c:pt idx="2148">
                  <c:v>5.244140625</c:v>
                </c:pt>
                <c:pt idx="2149">
                  <c:v>5.24658203125</c:v>
                </c:pt>
                <c:pt idx="2150">
                  <c:v>5.2490234375</c:v>
                </c:pt>
                <c:pt idx="2151">
                  <c:v>5.25146484375</c:v>
                </c:pt>
                <c:pt idx="2152">
                  <c:v>5.25390625</c:v>
                </c:pt>
                <c:pt idx="2153">
                  <c:v>5.25634765625</c:v>
                </c:pt>
                <c:pt idx="2154">
                  <c:v>5.2587890625</c:v>
                </c:pt>
                <c:pt idx="2155">
                  <c:v>5.26123046875</c:v>
                </c:pt>
                <c:pt idx="2156">
                  <c:v>5.263671875</c:v>
                </c:pt>
                <c:pt idx="2157">
                  <c:v>5.26611328125</c:v>
                </c:pt>
                <c:pt idx="2158">
                  <c:v>5.2685546875</c:v>
                </c:pt>
                <c:pt idx="2159">
                  <c:v>5.27099609375</c:v>
                </c:pt>
                <c:pt idx="2160">
                  <c:v>5.2734375</c:v>
                </c:pt>
                <c:pt idx="2161">
                  <c:v>5.27587890625</c:v>
                </c:pt>
                <c:pt idx="2162">
                  <c:v>5.2783203125</c:v>
                </c:pt>
                <c:pt idx="2163">
                  <c:v>5.28076171875</c:v>
                </c:pt>
                <c:pt idx="2164">
                  <c:v>5.283203125</c:v>
                </c:pt>
                <c:pt idx="2165">
                  <c:v>5.28564453125</c:v>
                </c:pt>
                <c:pt idx="2166">
                  <c:v>5.2880859375</c:v>
                </c:pt>
                <c:pt idx="2167">
                  <c:v>5.29052734375</c:v>
                </c:pt>
                <c:pt idx="2168">
                  <c:v>5.29296875</c:v>
                </c:pt>
                <c:pt idx="2169">
                  <c:v>5.29541015625</c:v>
                </c:pt>
                <c:pt idx="2170">
                  <c:v>5.2978515625</c:v>
                </c:pt>
                <c:pt idx="2171">
                  <c:v>5.30029296875</c:v>
                </c:pt>
                <c:pt idx="2172">
                  <c:v>5.302734375</c:v>
                </c:pt>
                <c:pt idx="2173">
                  <c:v>5.30517578125</c:v>
                </c:pt>
                <c:pt idx="2174">
                  <c:v>5.3076171875</c:v>
                </c:pt>
                <c:pt idx="2175">
                  <c:v>5.31005859375</c:v>
                </c:pt>
                <c:pt idx="2176">
                  <c:v>5.3125</c:v>
                </c:pt>
                <c:pt idx="2177">
                  <c:v>5.31494140625</c:v>
                </c:pt>
                <c:pt idx="2178">
                  <c:v>5.3173828125</c:v>
                </c:pt>
                <c:pt idx="2179">
                  <c:v>5.31982421875</c:v>
                </c:pt>
                <c:pt idx="2180">
                  <c:v>5.322265625</c:v>
                </c:pt>
                <c:pt idx="2181">
                  <c:v>5.32470703125</c:v>
                </c:pt>
                <c:pt idx="2182">
                  <c:v>5.3271484375</c:v>
                </c:pt>
                <c:pt idx="2183">
                  <c:v>5.32958984375</c:v>
                </c:pt>
                <c:pt idx="2184">
                  <c:v>5.33203125</c:v>
                </c:pt>
                <c:pt idx="2185">
                  <c:v>5.33447265625</c:v>
                </c:pt>
                <c:pt idx="2186">
                  <c:v>5.3369140625</c:v>
                </c:pt>
                <c:pt idx="2187">
                  <c:v>5.33935546875</c:v>
                </c:pt>
                <c:pt idx="2188">
                  <c:v>5.341796875</c:v>
                </c:pt>
                <c:pt idx="2189">
                  <c:v>5.34423828125</c:v>
                </c:pt>
                <c:pt idx="2190">
                  <c:v>5.3466796875</c:v>
                </c:pt>
                <c:pt idx="2191">
                  <c:v>5.34912109375</c:v>
                </c:pt>
                <c:pt idx="2192">
                  <c:v>5.3515625</c:v>
                </c:pt>
                <c:pt idx="2193">
                  <c:v>5.35400390625</c:v>
                </c:pt>
                <c:pt idx="2194">
                  <c:v>5.3564453125</c:v>
                </c:pt>
                <c:pt idx="2195">
                  <c:v>5.35888671875</c:v>
                </c:pt>
                <c:pt idx="2196">
                  <c:v>5.361328125</c:v>
                </c:pt>
                <c:pt idx="2197">
                  <c:v>5.36376953125</c:v>
                </c:pt>
                <c:pt idx="2198">
                  <c:v>5.3662109375</c:v>
                </c:pt>
                <c:pt idx="2199">
                  <c:v>5.36865234375</c:v>
                </c:pt>
                <c:pt idx="2200">
                  <c:v>5.37109375</c:v>
                </c:pt>
                <c:pt idx="2201">
                  <c:v>5.37353515625</c:v>
                </c:pt>
                <c:pt idx="2202">
                  <c:v>5.3759765625</c:v>
                </c:pt>
                <c:pt idx="2203">
                  <c:v>5.37841796875</c:v>
                </c:pt>
                <c:pt idx="2204">
                  <c:v>5.380859375</c:v>
                </c:pt>
                <c:pt idx="2205">
                  <c:v>5.38330078125</c:v>
                </c:pt>
                <c:pt idx="2206">
                  <c:v>5.3857421875</c:v>
                </c:pt>
                <c:pt idx="2207">
                  <c:v>5.38818359375</c:v>
                </c:pt>
                <c:pt idx="2208">
                  <c:v>5.390625</c:v>
                </c:pt>
                <c:pt idx="2209">
                  <c:v>5.39306640625</c:v>
                </c:pt>
                <c:pt idx="2210">
                  <c:v>5.3955078125</c:v>
                </c:pt>
                <c:pt idx="2211">
                  <c:v>5.39794921875</c:v>
                </c:pt>
                <c:pt idx="2212">
                  <c:v>5.400390625</c:v>
                </c:pt>
                <c:pt idx="2213">
                  <c:v>5.40283203125</c:v>
                </c:pt>
                <c:pt idx="2214">
                  <c:v>5.4052734375</c:v>
                </c:pt>
                <c:pt idx="2215">
                  <c:v>5.40771484375</c:v>
                </c:pt>
                <c:pt idx="2216">
                  <c:v>5.41015625</c:v>
                </c:pt>
                <c:pt idx="2217">
                  <c:v>5.41259765625</c:v>
                </c:pt>
                <c:pt idx="2218">
                  <c:v>5.4150390625</c:v>
                </c:pt>
                <c:pt idx="2219">
                  <c:v>5.41748046875</c:v>
                </c:pt>
                <c:pt idx="2220">
                  <c:v>5.419921875</c:v>
                </c:pt>
                <c:pt idx="2221">
                  <c:v>5.42236328125</c:v>
                </c:pt>
                <c:pt idx="2222">
                  <c:v>5.4248046875</c:v>
                </c:pt>
                <c:pt idx="2223">
                  <c:v>5.42724609375</c:v>
                </c:pt>
                <c:pt idx="2224">
                  <c:v>5.4296875</c:v>
                </c:pt>
                <c:pt idx="2225">
                  <c:v>5.43212890625</c:v>
                </c:pt>
                <c:pt idx="2226">
                  <c:v>5.4345703125</c:v>
                </c:pt>
                <c:pt idx="2227">
                  <c:v>5.43701171875</c:v>
                </c:pt>
                <c:pt idx="2228">
                  <c:v>5.439453125</c:v>
                </c:pt>
                <c:pt idx="2229">
                  <c:v>5.44189453125</c:v>
                </c:pt>
                <c:pt idx="2230">
                  <c:v>5.4443359375</c:v>
                </c:pt>
                <c:pt idx="2231">
                  <c:v>5.44677734375</c:v>
                </c:pt>
                <c:pt idx="2232">
                  <c:v>5.44921875</c:v>
                </c:pt>
                <c:pt idx="2233">
                  <c:v>5.45166015625</c:v>
                </c:pt>
                <c:pt idx="2234">
                  <c:v>5.4541015625</c:v>
                </c:pt>
                <c:pt idx="2235">
                  <c:v>5.45654296875</c:v>
                </c:pt>
                <c:pt idx="2236">
                  <c:v>5.458984375</c:v>
                </c:pt>
                <c:pt idx="2237">
                  <c:v>5.46142578125</c:v>
                </c:pt>
                <c:pt idx="2238">
                  <c:v>5.4638671875</c:v>
                </c:pt>
                <c:pt idx="2239">
                  <c:v>5.46630859375</c:v>
                </c:pt>
                <c:pt idx="2240">
                  <c:v>5.46875</c:v>
                </c:pt>
                <c:pt idx="2241">
                  <c:v>5.47119140625</c:v>
                </c:pt>
                <c:pt idx="2242">
                  <c:v>5.4736328125</c:v>
                </c:pt>
                <c:pt idx="2243">
                  <c:v>5.47607421875</c:v>
                </c:pt>
                <c:pt idx="2244">
                  <c:v>5.478515625</c:v>
                </c:pt>
                <c:pt idx="2245">
                  <c:v>5.48095703125</c:v>
                </c:pt>
                <c:pt idx="2246">
                  <c:v>5.4833984375</c:v>
                </c:pt>
                <c:pt idx="2247">
                  <c:v>5.48583984375</c:v>
                </c:pt>
                <c:pt idx="2248">
                  <c:v>5.48828125</c:v>
                </c:pt>
                <c:pt idx="2249">
                  <c:v>5.49072265625</c:v>
                </c:pt>
                <c:pt idx="2250">
                  <c:v>5.4931640625</c:v>
                </c:pt>
                <c:pt idx="2251">
                  <c:v>5.49560546875</c:v>
                </c:pt>
                <c:pt idx="2252">
                  <c:v>5.498046875</c:v>
                </c:pt>
                <c:pt idx="2253">
                  <c:v>5.50048828125</c:v>
                </c:pt>
                <c:pt idx="2254">
                  <c:v>5.5029296875</c:v>
                </c:pt>
                <c:pt idx="2255">
                  <c:v>5.50537109375</c:v>
                </c:pt>
                <c:pt idx="2256">
                  <c:v>5.5078125</c:v>
                </c:pt>
                <c:pt idx="2257">
                  <c:v>5.51025390625</c:v>
                </c:pt>
                <c:pt idx="2258">
                  <c:v>5.5126953125</c:v>
                </c:pt>
                <c:pt idx="2259">
                  <c:v>5.51513671875</c:v>
                </c:pt>
                <c:pt idx="2260">
                  <c:v>5.517578125</c:v>
                </c:pt>
                <c:pt idx="2261">
                  <c:v>5.52001953125</c:v>
                </c:pt>
                <c:pt idx="2262">
                  <c:v>5.5224609375</c:v>
                </c:pt>
                <c:pt idx="2263">
                  <c:v>5.52490234375</c:v>
                </c:pt>
                <c:pt idx="2264">
                  <c:v>5.52734375</c:v>
                </c:pt>
                <c:pt idx="2265">
                  <c:v>5.52978515625</c:v>
                </c:pt>
                <c:pt idx="2266">
                  <c:v>5.5322265625</c:v>
                </c:pt>
                <c:pt idx="2267">
                  <c:v>5.53466796875</c:v>
                </c:pt>
                <c:pt idx="2268">
                  <c:v>5.537109375</c:v>
                </c:pt>
                <c:pt idx="2269">
                  <c:v>5.53955078125</c:v>
                </c:pt>
                <c:pt idx="2270">
                  <c:v>5.5419921875</c:v>
                </c:pt>
                <c:pt idx="2271">
                  <c:v>5.54443359375</c:v>
                </c:pt>
                <c:pt idx="2272">
                  <c:v>5.546875</c:v>
                </c:pt>
                <c:pt idx="2273">
                  <c:v>5.54931640625</c:v>
                </c:pt>
                <c:pt idx="2274">
                  <c:v>5.5517578125</c:v>
                </c:pt>
                <c:pt idx="2275">
                  <c:v>5.55419921875</c:v>
                </c:pt>
                <c:pt idx="2276">
                  <c:v>5.556640625</c:v>
                </c:pt>
                <c:pt idx="2277">
                  <c:v>5.55908203125</c:v>
                </c:pt>
                <c:pt idx="2278">
                  <c:v>5.5615234375</c:v>
                </c:pt>
                <c:pt idx="2279">
                  <c:v>5.56396484375</c:v>
                </c:pt>
                <c:pt idx="2280">
                  <c:v>5.56640625</c:v>
                </c:pt>
                <c:pt idx="2281">
                  <c:v>5.56884765625</c:v>
                </c:pt>
                <c:pt idx="2282">
                  <c:v>5.5712890625</c:v>
                </c:pt>
                <c:pt idx="2283">
                  <c:v>5.57373046875</c:v>
                </c:pt>
                <c:pt idx="2284">
                  <c:v>5.576171875</c:v>
                </c:pt>
                <c:pt idx="2285">
                  <c:v>5.57861328125</c:v>
                </c:pt>
                <c:pt idx="2286">
                  <c:v>5.5810546875</c:v>
                </c:pt>
                <c:pt idx="2287">
                  <c:v>5.58349609375</c:v>
                </c:pt>
                <c:pt idx="2288">
                  <c:v>5.5859375</c:v>
                </c:pt>
                <c:pt idx="2289">
                  <c:v>5.58837890625</c:v>
                </c:pt>
                <c:pt idx="2290">
                  <c:v>5.5908203125</c:v>
                </c:pt>
                <c:pt idx="2291">
                  <c:v>5.59326171875</c:v>
                </c:pt>
                <c:pt idx="2292">
                  <c:v>5.595703125</c:v>
                </c:pt>
                <c:pt idx="2293">
                  <c:v>5.59814453125</c:v>
                </c:pt>
                <c:pt idx="2294">
                  <c:v>5.6005859375</c:v>
                </c:pt>
                <c:pt idx="2295">
                  <c:v>5.60302734375</c:v>
                </c:pt>
                <c:pt idx="2296">
                  <c:v>5.60546875</c:v>
                </c:pt>
                <c:pt idx="2297">
                  <c:v>5.60791015625</c:v>
                </c:pt>
                <c:pt idx="2298">
                  <c:v>5.6103515625</c:v>
                </c:pt>
                <c:pt idx="2299">
                  <c:v>5.61279296875</c:v>
                </c:pt>
                <c:pt idx="2300">
                  <c:v>5.615234375</c:v>
                </c:pt>
                <c:pt idx="2301">
                  <c:v>5.61767578125</c:v>
                </c:pt>
                <c:pt idx="2302">
                  <c:v>5.6201171875</c:v>
                </c:pt>
                <c:pt idx="2303">
                  <c:v>5.62255859375</c:v>
                </c:pt>
                <c:pt idx="2304">
                  <c:v>5.625</c:v>
                </c:pt>
                <c:pt idx="2305">
                  <c:v>5.62744140625</c:v>
                </c:pt>
                <c:pt idx="2306">
                  <c:v>5.6298828125</c:v>
                </c:pt>
                <c:pt idx="2307">
                  <c:v>5.63232421875</c:v>
                </c:pt>
                <c:pt idx="2308">
                  <c:v>5.634765625</c:v>
                </c:pt>
                <c:pt idx="2309">
                  <c:v>5.63720703125</c:v>
                </c:pt>
                <c:pt idx="2310">
                  <c:v>5.6396484375</c:v>
                </c:pt>
                <c:pt idx="2311">
                  <c:v>5.64208984375</c:v>
                </c:pt>
                <c:pt idx="2312">
                  <c:v>5.64453125</c:v>
                </c:pt>
                <c:pt idx="2313">
                  <c:v>5.64697265625</c:v>
                </c:pt>
                <c:pt idx="2314">
                  <c:v>5.6494140625</c:v>
                </c:pt>
                <c:pt idx="2315">
                  <c:v>5.65185546875</c:v>
                </c:pt>
                <c:pt idx="2316">
                  <c:v>5.654296875</c:v>
                </c:pt>
                <c:pt idx="2317">
                  <c:v>5.65673828125</c:v>
                </c:pt>
                <c:pt idx="2318">
                  <c:v>5.6591796875</c:v>
                </c:pt>
                <c:pt idx="2319">
                  <c:v>5.66162109375</c:v>
                </c:pt>
                <c:pt idx="2320">
                  <c:v>5.6640625</c:v>
                </c:pt>
                <c:pt idx="2321">
                  <c:v>5.66650390625</c:v>
                </c:pt>
                <c:pt idx="2322">
                  <c:v>5.6689453125</c:v>
                </c:pt>
                <c:pt idx="2323">
                  <c:v>5.67138671875</c:v>
                </c:pt>
                <c:pt idx="2324">
                  <c:v>5.673828125</c:v>
                </c:pt>
                <c:pt idx="2325">
                  <c:v>5.67626953125</c:v>
                </c:pt>
                <c:pt idx="2326">
                  <c:v>5.6787109375</c:v>
                </c:pt>
                <c:pt idx="2327">
                  <c:v>5.68115234375</c:v>
                </c:pt>
                <c:pt idx="2328">
                  <c:v>5.68359375</c:v>
                </c:pt>
                <c:pt idx="2329">
                  <c:v>5.68603515625</c:v>
                </c:pt>
                <c:pt idx="2330">
                  <c:v>5.6884765625</c:v>
                </c:pt>
                <c:pt idx="2331">
                  <c:v>5.69091796875</c:v>
                </c:pt>
                <c:pt idx="2332">
                  <c:v>5.693359375</c:v>
                </c:pt>
                <c:pt idx="2333">
                  <c:v>5.69580078125</c:v>
                </c:pt>
                <c:pt idx="2334">
                  <c:v>5.6982421875</c:v>
                </c:pt>
                <c:pt idx="2335">
                  <c:v>5.70068359375</c:v>
                </c:pt>
                <c:pt idx="2336">
                  <c:v>5.703125</c:v>
                </c:pt>
                <c:pt idx="2337">
                  <c:v>5.70556640625</c:v>
                </c:pt>
                <c:pt idx="2338">
                  <c:v>5.7080078125</c:v>
                </c:pt>
                <c:pt idx="2339">
                  <c:v>5.71044921875</c:v>
                </c:pt>
                <c:pt idx="2340">
                  <c:v>5.712890625</c:v>
                </c:pt>
                <c:pt idx="2341">
                  <c:v>5.71533203125</c:v>
                </c:pt>
                <c:pt idx="2342">
                  <c:v>5.7177734375</c:v>
                </c:pt>
                <c:pt idx="2343">
                  <c:v>5.72021484375</c:v>
                </c:pt>
                <c:pt idx="2344">
                  <c:v>5.72265625</c:v>
                </c:pt>
                <c:pt idx="2345">
                  <c:v>5.72509765625</c:v>
                </c:pt>
                <c:pt idx="2346">
                  <c:v>5.7275390625</c:v>
                </c:pt>
                <c:pt idx="2347">
                  <c:v>5.72998046875</c:v>
                </c:pt>
                <c:pt idx="2348">
                  <c:v>5.732421875</c:v>
                </c:pt>
                <c:pt idx="2349">
                  <c:v>5.73486328125</c:v>
                </c:pt>
                <c:pt idx="2350">
                  <c:v>5.7373046875</c:v>
                </c:pt>
                <c:pt idx="2351">
                  <c:v>5.73974609375</c:v>
                </c:pt>
                <c:pt idx="2352">
                  <c:v>5.7421875</c:v>
                </c:pt>
                <c:pt idx="2353">
                  <c:v>5.74462890625</c:v>
                </c:pt>
                <c:pt idx="2354">
                  <c:v>5.7470703125</c:v>
                </c:pt>
                <c:pt idx="2355">
                  <c:v>5.74951171875</c:v>
                </c:pt>
                <c:pt idx="2356">
                  <c:v>5.751953125</c:v>
                </c:pt>
                <c:pt idx="2357">
                  <c:v>5.75439453125</c:v>
                </c:pt>
                <c:pt idx="2358">
                  <c:v>5.7568359375</c:v>
                </c:pt>
                <c:pt idx="2359">
                  <c:v>5.75927734375</c:v>
                </c:pt>
                <c:pt idx="2360">
                  <c:v>5.76171875</c:v>
                </c:pt>
                <c:pt idx="2361">
                  <c:v>5.76416015625</c:v>
                </c:pt>
                <c:pt idx="2362">
                  <c:v>5.7666015625</c:v>
                </c:pt>
                <c:pt idx="2363">
                  <c:v>5.76904296875</c:v>
                </c:pt>
                <c:pt idx="2364">
                  <c:v>5.771484375</c:v>
                </c:pt>
                <c:pt idx="2365">
                  <c:v>5.77392578125</c:v>
                </c:pt>
                <c:pt idx="2366">
                  <c:v>5.7763671875</c:v>
                </c:pt>
                <c:pt idx="2367">
                  <c:v>5.77880859375</c:v>
                </c:pt>
                <c:pt idx="2368">
                  <c:v>5.78125</c:v>
                </c:pt>
                <c:pt idx="2369">
                  <c:v>5.78369140625</c:v>
                </c:pt>
                <c:pt idx="2370">
                  <c:v>5.7861328125</c:v>
                </c:pt>
                <c:pt idx="2371">
                  <c:v>5.78857421875</c:v>
                </c:pt>
                <c:pt idx="2372">
                  <c:v>5.791015625</c:v>
                </c:pt>
                <c:pt idx="2373">
                  <c:v>5.79345703125</c:v>
                </c:pt>
                <c:pt idx="2374">
                  <c:v>5.7958984375</c:v>
                </c:pt>
                <c:pt idx="2375">
                  <c:v>5.79833984375</c:v>
                </c:pt>
                <c:pt idx="2376">
                  <c:v>5.80078125</c:v>
                </c:pt>
                <c:pt idx="2377">
                  <c:v>5.80322265625</c:v>
                </c:pt>
                <c:pt idx="2378">
                  <c:v>5.8056640625</c:v>
                </c:pt>
                <c:pt idx="2379">
                  <c:v>5.80810546875</c:v>
                </c:pt>
                <c:pt idx="2380">
                  <c:v>5.810546875</c:v>
                </c:pt>
                <c:pt idx="2381">
                  <c:v>5.81298828125</c:v>
                </c:pt>
                <c:pt idx="2382">
                  <c:v>5.8154296875</c:v>
                </c:pt>
                <c:pt idx="2383">
                  <c:v>5.81787109375</c:v>
                </c:pt>
                <c:pt idx="2384">
                  <c:v>5.8203125</c:v>
                </c:pt>
                <c:pt idx="2385">
                  <c:v>5.82275390625</c:v>
                </c:pt>
                <c:pt idx="2386">
                  <c:v>5.8251953125</c:v>
                </c:pt>
                <c:pt idx="2387">
                  <c:v>5.82763671875</c:v>
                </c:pt>
                <c:pt idx="2388">
                  <c:v>5.830078125</c:v>
                </c:pt>
                <c:pt idx="2389">
                  <c:v>5.83251953125</c:v>
                </c:pt>
                <c:pt idx="2390">
                  <c:v>5.8349609375</c:v>
                </c:pt>
                <c:pt idx="2391">
                  <c:v>5.83740234375</c:v>
                </c:pt>
                <c:pt idx="2392">
                  <c:v>5.83984375</c:v>
                </c:pt>
                <c:pt idx="2393">
                  <c:v>5.84228515625</c:v>
                </c:pt>
                <c:pt idx="2394">
                  <c:v>5.8447265625</c:v>
                </c:pt>
                <c:pt idx="2395">
                  <c:v>5.84716796875</c:v>
                </c:pt>
                <c:pt idx="2396">
                  <c:v>5.849609375</c:v>
                </c:pt>
                <c:pt idx="2397">
                  <c:v>5.85205078125</c:v>
                </c:pt>
                <c:pt idx="2398">
                  <c:v>5.8544921875</c:v>
                </c:pt>
                <c:pt idx="2399">
                  <c:v>5.85693359375</c:v>
                </c:pt>
                <c:pt idx="2400">
                  <c:v>5.859375</c:v>
                </c:pt>
                <c:pt idx="2401">
                  <c:v>5.86181640625</c:v>
                </c:pt>
                <c:pt idx="2402">
                  <c:v>5.8642578125</c:v>
                </c:pt>
                <c:pt idx="2403">
                  <c:v>5.86669921875</c:v>
                </c:pt>
                <c:pt idx="2404">
                  <c:v>5.869140625</c:v>
                </c:pt>
                <c:pt idx="2405">
                  <c:v>5.87158203125</c:v>
                </c:pt>
                <c:pt idx="2406">
                  <c:v>5.8740234375</c:v>
                </c:pt>
                <c:pt idx="2407">
                  <c:v>5.87646484375</c:v>
                </c:pt>
                <c:pt idx="2408">
                  <c:v>5.87890625</c:v>
                </c:pt>
                <c:pt idx="2409">
                  <c:v>5.88134765625</c:v>
                </c:pt>
                <c:pt idx="2410">
                  <c:v>5.8837890625</c:v>
                </c:pt>
                <c:pt idx="2411">
                  <c:v>5.88623046875</c:v>
                </c:pt>
                <c:pt idx="2412">
                  <c:v>5.888671875</c:v>
                </c:pt>
                <c:pt idx="2413">
                  <c:v>5.89111328125</c:v>
                </c:pt>
                <c:pt idx="2414">
                  <c:v>5.8935546875</c:v>
                </c:pt>
                <c:pt idx="2415">
                  <c:v>5.89599609375</c:v>
                </c:pt>
                <c:pt idx="2416">
                  <c:v>5.8984375</c:v>
                </c:pt>
                <c:pt idx="2417">
                  <c:v>5.90087890625</c:v>
                </c:pt>
                <c:pt idx="2418">
                  <c:v>5.9033203125</c:v>
                </c:pt>
                <c:pt idx="2419">
                  <c:v>5.90576171875</c:v>
                </c:pt>
                <c:pt idx="2420">
                  <c:v>5.908203125</c:v>
                </c:pt>
                <c:pt idx="2421">
                  <c:v>5.91064453125</c:v>
                </c:pt>
                <c:pt idx="2422">
                  <c:v>5.9130859375</c:v>
                </c:pt>
                <c:pt idx="2423">
                  <c:v>5.91552734375</c:v>
                </c:pt>
                <c:pt idx="2424">
                  <c:v>5.91796875</c:v>
                </c:pt>
                <c:pt idx="2425">
                  <c:v>5.92041015625</c:v>
                </c:pt>
                <c:pt idx="2426">
                  <c:v>5.9228515625</c:v>
                </c:pt>
                <c:pt idx="2427">
                  <c:v>5.92529296875</c:v>
                </c:pt>
                <c:pt idx="2428">
                  <c:v>5.927734375</c:v>
                </c:pt>
                <c:pt idx="2429">
                  <c:v>5.93017578125</c:v>
                </c:pt>
                <c:pt idx="2430">
                  <c:v>5.9326171875</c:v>
                </c:pt>
                <c:pt idx="2431">
                  <c:v>5.93505859375</c:v>
                </c:pt>
                <c:pt idx="2432">
                  <c:v>5.9375</c:v>
                </c:pt>
                <c:pt idx="2433">
                  <c:v>5.93994140625</c:v>
                </c:pt>
                <c:pt idx="2434">
                  <c:v>5.9423828125</c:v>
                </c:pt>
                <c:pt idx="2435">
                  <c:v>5.94482421875</c:v>
                </c:pt>
                <c:pt idx="2436">
                  <c:v>5.947265625</c:v>
                </c:pt>
                <c:pt idx="2437">
                  <c:v>5.94970703125</c:v>
                </c:pt>
                <c:pt idx="2438">
                  <c:v>5.9521484375</c:v>
                </c:pt>
                <c:pt idx="2439">
                  <c:v>5.95458984375</c:v>
                </c:pt>
                <c:pt idx="2440">
                  <c:v>5.95703125</c:v>
                </c:pt>
                <c:pt idx="2441">
                  <c:v>5.95947265625</c:v>
                </c:pt>
                <c:pt idx="2442">
                  <c:v>5.9619140625</c:v>
                </c:pt>
                <c:pt idx="2443">
                  <c:v>5.96435546875</c:v>
                </c:pt>
                <c:pt idx="2444">
                  <c:v>5.966796875</c:v>
                </c:pt>
                <c:pt idx="2445">
                  <c:v>5.96923828125</c:v>
                </c:pt>
                <c:pt idx="2446">
                  <c:v>5.9716796875</c:v>
                </c:pt>
                <c:pt idx="2447">
                  <c:v>5.97412109375</c:v>
                </c:pt>
                <c:pt idx="2448">
                  <c:v>5.9765625</c:v>
                </c:pt>
                <c:pt idx="2449">
                  <c:v>5.97900390625</c:v>
                </c:pt>
                <c:pt idx="2450">
                  <c:v>5.9814453125</c:v>
                </c:pt>
                <c:pt idx="2451">
                  <c:v>5.98388671875</c:v>
                </c:pt>
                <c:pt idx="2452">
                  <c:v>5.986328125</c:v>
                </c:pt>
                <c:pt idx="2453">
                  <c:v>5.98876953125</c:v>
                </c:pt>
                <c:pt idx="2454">
                  <c:v>5.9912109375</c:v>
                </c:pt>
                <c:pt idx="2455">
                  <c:v>5.99365234375</c:v>
                </c:pt>
                <c:pt idx="2456">
                  <c:v>5.99609375</c:v>
                </c:pt>
                <c:pt idx="2457">
                  <c:v>5.99853515625</c:v>
                </c:pt>
                <c:pt idx="2458">
                  <c:v>6.0009765625</c:v>
                </c:pt>
                <c:pt idx="2459">
                  <c:v>6.00341796875</c:v>
                </c:pt>
                <c:pt idx="2460">
                  <c:v>6.005859375</c:v>
                </c:pt>
                <c:pt idx="2461">
                  <c:v>6.00830078125</c:v>
                </c:pt>
                <c:pt idx="2462">
                  <c:v>6.0107421875</c:v>
                </c:pt>
                <c:pt idx="2463">
                  <c:v>6.01318359375</c:v>
                </c:pt>
                <c:pt idx="2464">
                  <c:v>6.015625</c:v>
                </c:pt>
                <c:pt idx="2465">
                  <c:v>6.01806640625</c:v>
                </c:pt>
                <c:pt idx="2466">
                  <c:v>6.0205078125</c:v>
                </c:pt>
                <c:pt idx="2467">
                  <c:v>6.02294921875</c:v>
                </c:pt>
                <c:pt idx="2468">
                  <c:v>6.025390625</c:v>
                </c:pt>
                <c:pt idx="2469">
                  <c:v>6.02783203125</c:v>
                </c:pt>
                <c:pt idx="2470">
                  <c:v>6.0302734375</c:v>
                </c:pt>
                <c:pt idx="2471">
                  <c:v>6.03271484375</c:v>
                </c:pt>
                <c:pt idx="2472">
                  <c:v>6.03515625</c:v>
                </c:pt>
                <c:pt idx="2473">
                  <c:v>6.03759765625</c:v>
                </c:pt>
                <c:pt idx="2474">
                  <c:v>6.0400390625</c:v>
                </c:pt>
                <c:pt idx="2475">
                  <c:v>6.04248046875</c:v>
                </c:pt>
                <c:pt idx="2476">
                  <c:v>6.044921875</c:v>
                </c:pt>
                <c:pt idx="2477">
                  <c:v>6.04736328125</c:v>
                </c:pt>
                <c:pt idx="2478">
                  <c:v>6.0498046875</c:v>
                </c:pt>
                <c:pt idx="2479">
                  <c:v>6.05224609375</c:v>
                </c:pt>
                <c:pt idx="2480">
                  <c:v>6.0546875</c:v>
                </c:pt>
                <c:pt idx="2481">
                  <c:v>6.05712890625</c:v>
                </c:pt>
                <c:pt idx="2482">
                  <c:v>6.0595703125</c:v>
                </c:pt>
                <c:pt idx="2483">
                  <c:v>6.06201171875</c:v>
                </c:pt>
                <c:pt idx="2484">
                  <c:v>6.064453125</c:v>
                </c:pt>
                <c:pt idx="2485">
                  <c:v>6.06689453125</c:v>
                </c:pt>
                <c:pt idx="2486">
                  <c:v>6.0693359375</c:v>
                </c:pt>
                <c:pt idx="2487">
                  <c:v>6.07177734375</c:v>
                </c:pt>
                <c:pt idx="2488">
                  <c:v>6.07421875</c:v>
                </c:pt>
                <c:pt idx="2489">
                  <c:v>6.07666015625</c:v>
                </c:pt>
                <c:pt idx="2490">
                  <c:v>6.0791015625</c:v>
                </c:pt>
                <c:pt idx="2491">
                  <c:v>6.08154296875</c:v>
                </c:pt>
                <c:pt idx="2492">
                  <c:v>6.083984375</c:v>
                </c:pt>
                <c:pt idx="2493">
                  <c:v>6.08642578125</c:v>
                </c:pt>
                <c:pt idx="2494">
                  <c:v>6.0888671875</c:v>
                </c:pt>
                <c:pt idx="2495">
                  <c:v>6.09130859375</c:v>
                </c:pt>
                <c:pt idx="2496">
                  <c:v>6.09375</c:v>
                </c:pt>
                <c:pt idx="2497">
                  <c:v>6.09619140625</c:v>
                </c:pt>
                <c:pt idx="2498">
                  <c:v>6.0986328125</c:v>
                </c:pt>
                <c:pt idx="2499">
                  <c:v>6.10107421875</c:v>
                </c:pt>
                <c:pt idx="2500">
                  <c:v>6.103515625</c:v>
                </c:pt>
                <c:pt idx="2501">
                  <c:v>6.10595703125</c:v>
                </c:pt>
                <c:pt idx="2502">
                  <c:v>6.1083984375</c:v>
                </c:pt>
                <c:pt idx="2503">
                  <c:v>6.11083984375</c:v>
                </c:pt>
                <c:pt idx="2504">
                  <c:v>6.11328125</c:v>
                </c:pt>
                <c:pt idx="2505">
                  <c:v>6.11572265625</c:v>
                </c:pt>
                <c:pt idx="2506">
                  <c:v>6.1181640625</c:v>
                </c:pt>
                <c:pt idx="2507">
                  <c:v>6.12060546875</c:v>
                </c:pt>
                <c:pt idx="2508">
                  <c:v>6.123046875</c:v>
                </c:pt>
                <c:pt idx="2509">
                  <c:v>6.12548828125</c:v>
                </c:pt>
                <c:pt idx="2510">
                  <c:v>6.1279296875</c:v>
                </c:pt>
                <c:pt idx="2511">
                  <c:v>6.13037109375</c:v>
                </c:pt>
                <c:pt idx="2512">
                  <c:v>6.1328125</c:v>
                </c:pt>
                <c:pt idx="2513">
                  <c:v>6.13525390625</c:v>
                </c:pt>
                <c:pt idx="2514">
                  <c:v>6.1376953125</c:v>
                </c:pt>
                <c:pt idx="2515">
                  <c:v>6.14013671875</c:v>
                </c:pt>
                <c:pt idx="2516">
                  <c:v>6.142578125</c:v>
                </c:pt>
                <c:pt idx="2517">
                  <c:v>6.14501953125</c:v>
                </c:pt>
                <c:pt idx="2518">
                  <c:v>6.1474609375</c:v>
                </c:pt>
                <c:pt idx="2519">
                  <c:v>6.14990234375</c:v>
                </c:pt>
                <c:pt idx="2520">
                  <c:v>6.15234375</c:v>
                </c:pt>
                <c:pt idx="2521">
                  <c:v>6.15478515625</c:v>
                </c:pt>
                <c:pt idx="2522">
                  <c:v>6.1572265625</c:v>
                </c:pt>
                <c:pt idx="2523">
                  <c:v>6.15966796875</c:v>
                </c:pt>
                <c:pt idx="2524">
                  <c:v>6.162109375</c:v>
                </c:pt>
                <c:pt idx="2525">
                  <c:v>6.16455078125</c:v>
                </c:pt>
                <c:pt idx="2526">
                  <c:v>6.1669921875</c:v>
                </c:pt>
                <c:pt idx="2527">
                  <c:v>6.16943359375</c:v>
                </c:pt>
                <c:pt idx="2528">
                  <c:v>6.171875</c:v>
                </c:pt>
                <c:pt idx="2529">
                  <c:v>6.17431640625</c:v>
                </c:pt>
                <c:pt idx="2530">
                  <c:v>6.1767578125</c:v>
                </c:pt>
                <c:pt idx="2531">
                  <c:v>6.17919921875</c:v>
                </c:pt>
                <c:pt idx="2532">
                  <c:v>6.181640625</c:v>
                </c:pt>
                <c:pt idx="2533">
                  <c:v>6.18408203125</c:v>
                </c:pt>
                <c:pt idx="2534">
                  <c:v>6.1865234375</c:v>
                </c:pt>
                <c:pt idx="2535">
                  <c:v>6.18896484375</c:v>
                </c:pt>
                <c:pt idx="2536">
                  <c:v>6.19140625</c:v>
                </c:pt>
                <c:pt idx="2537">
                  <c:v>6.19384765625</c:v>
                </c:pt>
                <c:pt idx="2538">
                  <c:v>6.1962890625</c:v>
                </c:pt>
                <c:pt idx="2539">
                  <c:v>6.19873046875</c:v>
                </c:pt>
                <c:pt idx="2540">
                  <c:v>6.201171875</c:v>
                </c:pt>
                <c:pt idx="2541">
                  <c:v>6.20361328125</c:v>
                </c:pt>
                <c:pt idx="2542">
                  <c:v>6.2060546875</c:v>
                </c:pt>
                <c:pt idx="2543">
                  <c:v>6.20849609375</c:v>
                </c:pt>
                <c:pt idx="2544">
                  <c:v>6.2109375</c:v>
                </c:pt>
                <c:pt idx="2545">
                  <c:v>6.21337890625</c:v>
                </c:pt>
                <c:pt idx="2546">
                  <c:v>6.2158203125</c:v>
                </c:pt>
                <c:pt idx="2547">
                  <c:v>6.21826171875</c:v>
                </c:pt>
                <c:pt idx="2548">
                  <c:v>6.220703125</c:v>
                </c:pt>
                <c:pt idx="2549">
                  <c:v>6.22314453125</c:v>
                </c:pt>
                <c:pt idx="2550">
                  <c:v>6.2255859375</c:v>
                </c:pt>
                <c:pt idx="2551">
                  <c:v>6.22802734375</c:v>
                </c:pt>
                <c:pt idx="2552">
                  <c:v>6.23046875</c:v>
                </c:pt>
                <c:pt idx="2553">
                  <c:v>6.23291015625</c:v>
                </c:pt>
                <c:pt idx="2554">
                  <c:v>6.2353515625</c:v>
                </c:pt>
                <c:pt idx="2555">
                  <c:v>6.23779296875</c:v>
                </c:pt>
                <c:pt idx="2556">
                  <c:v>6.240234375</c:v>
                </c:pt>
                <c:pt idx="2557">
                  <c:v>6.24267578125</c:v>
                </c:pt>
                <c:pt idx="2558">
                  <c:v>6.2451171875</c:v>
                </c:pt>
                <c:pt idx="2559">
                  <c:v>6.24755859375</c:v>
                </c:pt>
                <c:pt idx="2560">
                  <c:v>6.25</c:v>
                </c:pt>
                <c:pt idx="2561">
                  <c:v>6.25244140625</c:v>
                </c:pt>
                <c:pt idx="2562">
                  <c:v>6.2548828125</c:v>
                </c:pt>
                <c:pt idx="2563">
                  <c:v>6.25732421875</c:v>
                </c:pt>
                <c:pt idx="2564">
                  <c:v>6.259765625</c:v>
                </c:pt>
                <c:pt idx="2565">
                  <c:v>6.26220703125</c:v>
                </c:pt>
                <c:pt idx="2566">
                  <c:v>6.2646484375</c:v>
                </c:pt>
                <c:pt idx="2567">
                  <c:v>6.26708984375</c:v>
                </c:pt>
                <c:pt idx="2568">
                  <c:v>6.26953125</c:v>
                </c:pt>
                <c:pt idx="2569">
                  <c:v>6.27197265625</c:v>
                </c:pt>
                <c:pt idx="2570">
                  <c:v>6.2744140625</c:v>
                </c:pt>
                <c:pt idx="2571">
                  <c:v>6.27685546875</c:v>
                </c:pt>
                <c:pt idx="2572">
                  <c:v>6.279296875</c:v>
                </c:pt>
                <c:pt idx="2573">
                  <c:v>6.28173828125</c:v>
                </c:pt>
                <c:pt idx="2574">
                  <c:v>6.2841796875</c:v>
                </c:pt>
                <c:pt idx="2575">
                  <c:v>6.28662109375</c:v>
                </c:pt>
                <c:pt idx="2576">
                  <c:v>6.2890625</c:v>
                </c:pt>
                <c:pt idx="2577">
                  <c:v>6.29150390625</c:v>
                </c:pt>
                <c:pt idx="2578">
                  <c:v>6.2939453125</c:v>
                </c:pt>
                <c:pt idx="2579">
                  <c:v>6.29638671875</c:v>
                </c:pt>
                <c:pt idx="2580">
                  <c:v>6.298828125</c:v>
                </c:pt>
                <c:pt idx="2581">
                  <c:v>6.30126953125</c:v>
                </c:pt>
                <c:pt idx="2582">
                  <c:v>6.3037109375</c:v>
                </c:pt>
                <c:pt idx="2583">
                  <c:v>6.30615234375</c:v>
                </c:pt>
                <c:pt idx="2584">
                  <c:v>6.30859375</c:v>
                </c:pt>
                <c:pt idx="2585">
                  <c:v>6.31103515625</c:v>
                </c:pt>
                <c:pt idx="2586">
                  <c:v>6.3134765625</c:v>
                </c:pt>
                <c:pt idx="2587">
                  <c:v>6.31591796875</c:v>
                </c:pt>
                <c:pt idx="2588">
                  <c:v>6.318359375</c:v>
                </c:pt>
                <c:pt idx="2589">
                  <c:v>6.32080078125</c:v>
                </c:pt>
                <c:pt idx="2590">
                  <c:v>6.3232421875</c:v>
                </c:pt>
                <c:pt idx="2591">
                  <c:v>6.32568359375</c:v>
                </c:pt>
                <c:pt idx="2592">
                  <c:v>6.328125</c:v>
                </c:pt>
                <c:pt idx="2593">
                  <c:v>6.33056640625</c:v>
                </c:pt>
                <c:pt idx="2594">
                  <c:v>6.3330078125</c:v>
                </c:pt>
                <c:pt idx="2595">
                  <c:v>6.33544921875</c:v>
                </c:pt>
                <c:pt idx="2596">
                  <c:v>6.337890625</c:v>
                </c:pt>
                <c:pt idx="2597">
                  <c:v>6.34033203125</c:v>
                </c:pt>
                <c:pt idx="2598">
                  <c:v>6.3427734375</c:v>
                </c:pt>
                <c:pt idx="2599">
                  <c:v>6.34521484375</c:v>
                </c:pt>
                <c:pt idx="2600">
                  <c:v>6.34765625</c:v>
                </c:pt>
                <c:pt idx="2601">
                  <c:v>6.35009765625</c:v>
                </c:pt>
                <c:pt idx="2602">
                  <c:v>6.3525390625</c:v>
                </c:pt>
                <c:pt idx="2603">
                  <c:v>6.35498046875</c:v>
                </c:pt>
                <c:pt idx="2604">
                  <c:v>6.357421875</c:v>
                </c:pt>
                <c:pt idx="2605">
                  <c:v>6.35986328125</c:v>
                </c:pt>
                <c:pt idx="2606">
                  <c:v>6.3623046875</c:v>
                </c:pt>
                <c:pt idx="2607">
                  <c:v>6.36474609375</c:v>
                </c:pt>
                <c:pt idx="2608">
                  <c:v>6.3671875</c:v>
                </c:pt>
                <c:pt idx="2609">
                  <c:v>6.36962890625</c:v>
                </c:pt>
                <c:pt idx="2610">
                  <c:v>6.3720703125</c:v>
                </c:pt>
                <c:pt idx="2611">
                  <c:v>6.37451171875</c:v>
                </c:pt>
                <c:pt idx="2612">
                  <c:v>6.376953125</c:v>
                </c:pt>
                <c:pt idx="2613">
                  <c:v>6.37939453125</c:v>
                </c:pt>
                <c:pt idx="2614">
                  <c:v>6.3818359375</c:v>
                </c:pt>
                <c:pt idx="2615">
                  <c:v>6.38427734375</c:v>
                </c:pt>
                <c:pt idx="2616">
                  <c:v>6.38671875</c:v>
                </c:pt>
                <c:pt idx="2617">
                  <c:v>6.38916015625</c:v>
                </c:pt>
                <c:pt idx="2618">
                  <c:v>6.3916015625</c:v>
                </c:pt>
                <c:pt idx="2619">
                  <c:v>6.39404296875</c:v>
                </c:pt>
                <c:pt idx="2620">
                  <c:v>6.396484375</c:v>
                </c:pt>
                <c:pt idx="2621">
                  <c:v>6.39892578125</c:v>
                </c:pt>
                <c:pt idx="2622">
                  <c:v>6.4013671875</c:v>
                </c:pt>
                <c:pt idx="2623">
                  <c:v>6.40380859375</c:v>
                </c:pt>
                <c:pt idx="2624">
                  <c:v>6.40625</c:v>
                </c:pt>
                <c:pt idx="2625">
                  <c:v>6.40869140625</c:v>
                </c:pt>
                <c:pt idx="2626">
                  <c:v>6.4111328125</c:v>
                </c:pt>
                <c:pt idx="2627">
                  <c:v>6.41357421875</c:v>
                </c:pt>
                <c:pt idx="2628">
                  <c:v>6.416015625</c:v>
                </c:pt>
                <c:pt idx="2629">
                  <c:v>6.41845703125</c:v>
                </c:pt>
                <c:pt idx="2630">
                  <c:v>6.4208984375</c:v>
                </c:pt>
                <c:pt idx="2631">
                  <c:v>6.42333984375</c:v>
                </c:pt>
                <c:pt idx="2632">
                  <c:v>6.42578125</c:v>
                </c:pt>
                <c:pt idx="2633">
                  <c:v>6.42822265625</c:v>
                </c:pt>
                <c:pt idx="2634">
                  <c:v>6.4306640625</c:v>
                </c:pt>
                <c:pt idx="2635">
                  <c:v>6.43310546875</c:v>
                </c:pt>
                <c:pt idx="2636">
                  <c:v>6.435546875</c:v>
                </c:pt>
                <c:pt idx="2637">
                  <c:v>6.43798828125</c:v>
                </c:pt>
                <c:pt idx="2638">
                  <c:v>6.4404296875</c:v>
                </c:pt>
                <c:pt idx="2639">
                  <c:v>6.44287109375</c:v>
                </c:pt>
                <c:pt idx="2640">
                  <c:v>6.4453125</c:v>
                </c:pt>
                <c:pt idx="2641">
                  <c:v>6.44775390625</c:v>
                </c:pt>
                <c:pt idx="2642">
                  <c:v>6.4501953125</c:v>
                </c:pt>
                <c:pt idx="2643">
                  <c:v>6.45263671875</c:v>
                </c:pt>
                <c:pt idx="2644">
                  <c:v>6.455078125</c:v>
                </c:pt>
                <c:pt idx="2645">
                  <c:v>6.45751953125</c:v>
                </c:pt>
                <c:pt idx="2646">
                  <c:v>6.4599609375</c:v>
                </c:pt>
                <c:pt idx="2647">
                  <c:v>6.46240234375</c:v>
                </c:pt>
                <c:pt idx="2648">
                  <c:v>6.46484375</c:v>
                </c:pt>
                <c:pt idx="2649">
                  <c:v>6.46728515625</c:v>
                </c:pt>
                <c:pt idx="2650">
                  <c:v>6.4697265625</c:v>
                </c:pt>
                <c:pt idx="2651">
                  <c:v>6.47216796875</c:v>
                </c:pt>
                <c:pt idx="2652">
                  <c:v>6.474609375</c:v>
                </c:pt>
                <c:pt idx="2653">
                  <c:v>6.47705078125</c:v>
                </c:pt>
                <c:pt idx="2654">
                  <c:v>6.4794921875</c:v>
                </c:pt>
                <c:pt idx="2655">
                  <c:v>6.48193359375</c:v>
                </c:pt>
                <c:pt idx="2656">
                  <c:v>6.484375</c:v>
                </c:pt>
                <c:pt idx="2657">
                  <c:v>6.48681640625</c:v>
                </c:pt>
                <c:pt idx="2658">
                  <c:v>6.4892578125</c:v>
                </c:pt>
                <c:pt idx="2659">
                  <c:v>6.49169921875</c:v>
                </c:pt>
                <c:pt idx="2660">
                  <c:v>6.494140625</c:v>
                </c:pt>
                <c:pt idx="2661">
                  <c:v>6.49658203125</c:v>
                </c:pt>
                <c:pt idx="2662">
                  <c:v>6.4990234375</c:v>
                </c:pt>
                <c:pt idx="2663">
                  <c:v>6.50146484375</c:v>
                </c:pt>
                <c:pt idx="2664">
                  <c:v>6.50390625</c:v>
                </c:pt>
                <c:pt idx="2665">
                  <c:v>6.50634765625</c:v>
                </c:pt>
                <c:pt idx="2666">
                  <c:v>6.5087890625</c:v>
                </c:pt>
                <c:pt idx="2667">
                  <c:v>6.51123046875</c:v>
                </c:pt>
                <c:pt idx="2668">
                  <c:v>6.513671875</c:v>
                </c:pt>
                <c:pt idx="2669">
                  <c:v>6.51611328125</c:v>
                </c:pt>
                <c:pt idx="2670">
                  <c:v>6.5185546875</c:v>
                </c:pt>
                <c:pt idx="2671">
                  <c:v>6.52099609375</c:v>
                </c:pt>
                <c:pt idx="2672">
                  <c:v>6.5234375</c:v>
                </c:pt>
                <c:pt idx="2673">
                  <c:v>6.52587890625</c:v>
                </c:pt>
                <c:pt idx="2674">
                  <c:v>6.5283203125</c:v>
                </c:pt>
                <c:pt idx="2675">
                  <c:v>6.53076171875</c:v>
                </c:pt>
                <c:pt idx="2676">
                  <c:v>6.533203125</c:v>
                </c:pt>
                <c:pt idx="2677">
                  <c:v>6.53564453125</c:v>
                </c:pt>
                <c:pt idx="2678">
                  <c:v>6.5380859375</c:v>
                </c:pt>
                <c:pt idx="2679">
                  <c:v>6.54052734375</c:v>
                </c:pt>
                <c:pt idx="2680">
                  <c:v>6.54296875</c:v>
                </c:pt>
                <c:pt idx="2681">
                  <c:v>6.54541015625</c:v>
                </c:pt>
                <c:pt idx="2682">
                  <c:v>6.5478515625</c:v>
                </c:pt>
                <c:pt idx="2683">
                  <c:v>6.55029296875</c:v>
                </c:pt>
                <c:pt idx="2684">
                  <c:v>6.552734375</c:v>
                </c:pt>
                <c:pt idx="2685">
                  <c:v>6.55517578125</c:v>
                </c:pt>
                <c:pt idx="2686">
                  <c:v>6.5576171875</c:v>
                </c:pt>
                <c:pt idx="2687">
                  <c:v>6.56005859375</c:v>
                </c:pt>
                <c:pt idx="2688">
                  <c:v>6.5625</c:v>
                </c:pt>
                <c:pt idx="2689">
                  <c:v>6.56494140625</c:v>
                </c:pt>
                <c:pt idx="2690">
                  <c:v>6.5673828125</c:v>
                </c:pt>
                <c:pt idx="2691">
                  <c:v>6.56982421875</c:v>
                </c:pt>
                <c:pt idx="2692">
                  <c:v>6.572265625</c:v>
                </c:pt>
                <c:pt idx="2693">
                  <c:v>6.57470703125</c:v>
                </c:pt>
                <c:pt idx="2694">
                  <c:v>6.5771484375</c:v>
                </c:pt>
                <c:pt idx="2695">
                  <c:v>6.57958984375</c:v>
                </c:pt>
                <c:pt idx="2696">
                  <c:v>6.58203125</c:v>
                </c:pt>
                <c:pt idx="2697">
                  <c:v>6.58447265625</c:v>
                </c:pt>
                <c:pt idx="2698">
                  <c:v>6.5869140625</c:v>
                </c:pt>
                <c:pt idx="2699">
                  <c:v>6.58935546875</c:v>
                </c:pt>
                <c:pt idx="2700">
                  <c:v>6.591796875</c:v>
                </c:pt>
                <c:pt idx="2701">
                  <c:v>6.59423828125</c:v>
                </c:pt>
                <c:pt idx="2702">
                  <c:v>6.5966796875</c:v>
                </c:pt>
                <c:pt idx="2703">
                  <c:v>6.59912109375</c:v>
                </c:pt>
                <c:pt idx="2704">
                  <c:v>6.6015625</c:v>
                </c:pt>
                <c:pt idx="2705">
                  <c:v>6.60400390625</c:v>
                </c:pt>
                <c:pt idx="2706">
                  <c:v>6.6064453125</c:v>
                </c:pt>
                <c:pt idx="2707">
                  <c:v>6.60888671875</c:v>
                </c:pt>
                <c:pt idx="2708">
                  <c:v>6.611328125</c:v>
                </c:pt>
                <c:pt idx="2709">
                  <c:v>6.61376953125</c:v>
                </c:pt>
                <c:pt idx="2710">
                  <c:v>6.6162109375</c:v>
                </c:pt>
                <c:pt idx="2711">
                  <c:v>6.61865234375</c:v>
                </c:pt>
                <c:pt idx="2712">
                  <c:v>6.62109375</c:v>
                </c:pt>
                <c:pt idx="2713">
                  <c:v>6.62353515625</c:v>
                </c:pt>
                <c:pt idx="2714">
                  <c:v>6.6259765625</c:v>
                </c:pt>
                <c:pt idx="2715">
                  <c:v>6.62841796875</c:v>
                </c:pt>
                <c:pt idx="2716">
                  <c:v>6.630859375</c:v>
                </c:pt>
                <c:pt idx="2717">
                  <c:v>6.63330078125</c:v>
                </c:pt>
                <c:pt idx="2718">
                  <c:v>6.6357421875</c:v>
                </c:pt>
                <c:pt idx="2719">
                  <c:v>6.63818359375</c:v>
                </c:pt>
                <c:pt idx="2720">
                  <c:v>6.640625</c:v>
                </c:pt>
                <c:pt idx="2721">
                  <c:v>6.64306640625</c:v>
                </c:pt>
                <c:pt idx="2722">
                  <c:v>6.6455078125</c:v>
                </c:pt>
                <c:pt idx="2723">
                  <c:v>6.64794921875</c:v>
                </c:pt>
                <c:pt idx="2724">
                  <c:v>6.650390625</c:v>
                </c:pt>
                <c:pt idx="2725">
                  <c:v>6.65283203125</c:v>
                </c:pt>
                <c:pt idx="2726">
                  <c:v>6.6552734375</c:v>
                </c:pt>
                <c:pt idx="2727">
                  <c:v>6.65771484375</c:v>
                </c:pt>
                <c:pt idx="2728">
                  <c:v>6.66015625</c:v>
                </c:pt>
                <c:pt idx="2729">
                  <c:v>6.66259765625</c:v>
                </c:pt>
                <c:pt idx="2730">
                  <c:v>6.6650390625</c:v>
                </c:pt>
                <c:pt idx="2731">
                  <c:v>6.66748046875</c:v>
                </c:pt>
                <c:pt idx="2732">
                  <c:v>6.669921875</c:v>
                </c:pt>
                <c:pt idx="2733">
                  <c:v>6.67236328125</c:v>
                </c:pt>
                <c:pt idx="2734">
                  <c:v>6.6748046875</c:v>
                </c:pt>
                <c:pt idx="2735">
                  <c:v>6.67724609375</c:v>
                </c:pt>
                <c:pt idx="2736">
                  <c:v>6.6796875</c:v>
                </c:pt>
                <c:pt idx="2737">
                  <c:v>6.68212890625</c:v>
                </c:pt>
                <c:pt idx="2738">
                  <c:v>6.6845703125</c:v>
                </c:pt>
                <c:pt idx="2739">
                  <c:v>6.68701171875</c:v>
                </c:pt>
                <c:pt idx="2740">
                  <c:v>6.689453125</c:v>
                </c:pt>
                <c:pt idx="2741">
                  <c:v>6.69189453125</c:v>
                </c:pt>
                <c:pt idx="2742">
                  <c:v>6.6943359375</c:v>
                </c:pt>
                <c:pt idx="2743">
                  <c:v>6.69677734375</c:v>
                </c:pt>
                <c:pt idx="2744">
                  <c:v>6.69921875</c:v>
                </c:pt>
                <c:pt idx="2745">
                  <c:v>6.70166015625</c:v>
                </c:pt>
                <c:pt idx="2746">
                  <c:v>6.7041015625</c:v>
                </c:pt>
                <c:pt idx="2747">
                  <c:v>6.70654296875</c:v>
                </c:pt>
                <c:pt idx="2748">
                  <c:v>6.708984375</c:v>
                </c:pt>
                <c:pt idx="2749">
                  <c:v>6.71142578125</c:v>
                </c:pt>
                <c:pt idx="2750">
                  <c:v>6.7138671875</c:v>
                </c:pt>
                <c:pt idx="2751">
                  <c:v>6.71630859375</c:v>
                </c:pt>
                <c:pt idx="2752">
                  <c:v>6.71875</c:v>
                </c:pt>
                <c:pt idx="2753">
                  <c:v>6.72119140625</c:v>
                </c:pt>
                <c:pt idx="2754">
                  <c:v>6.7236328125</c:v>
                </c:pt>
                <c:pt idx="2755">
                  <c:v>6.72607421875</c:v>
                </c:pt>
                <c:pt idx="2756">
                  <c:v>6.728515625</c:v>
                </c:pt>
                <c:pt idx="2757">
                  <c:v>6.73095703125</c:v>
                </c:pt>
                <c:pt idx="2758">
                  <c:v>6.7333984375</c:v>
                </c:pt>
                <c:pt idx="2759">
                  <c:v>6.73583984375</c:v>
                </c:pt>
                <c:pt idx="2760">
                  <c:v>6.73828125</c:v>
                </c:pt>
                <c:pt idx="2761">
                  <c:v>6.74072265625</c:v>
                </c:pt>
                <c:pt idx="2762">
                  <c:v>6.7431640625</c:v>
                </c:pt>
                <c:pt idx="2763">
                  <c:v>6.74560546875</c:v>
                </c:pt>
                <c:pt idx="2764">
                  <c:v>6.748046875</c:v>
                </c:pt>
                <c:pt idx="2765">
                  <c:v>6.75048828125</c:v>
                </c:pt>
                <c:pt idx="2766">
                  <c:v>6.7529296875</c:v>
                </c:pt>
                <c:pt idx="2767">
                  <c:v>6.75537109375</c:v>
                </c:pt>
                <c:pt idx="2768">
                  <c:v>6.7578125</c:v>
                </c:pt>
                <c:pt idx="2769">
                  <c:v>6.76025390625</c:v>
                </c:pt>
                <c:pt idx="2770">
                  <c:v>6.7626953125</c:v>
                </c:pt>
                <c:pt idx="2771">
                  <c:v>6.76513671875</c:v>
                </c:pt>
                <c:pt idx="2772">
                  <c:v>6.767578125</c:v>
                </c:pt>
                <c:pt idx="2773">
                  <c:v>6.77001953125</c:v>
                </c:pt>
                <c:pt idx="2774">
                  <c:v>6.7724609375</c:v>
                </c:pt>
                <c:pt idx="2775">
                  <c:v>6.77490234375</c:v>
                </c:pt>
                <c:pt idx="2776">
                  <c:v>6.77734375</c:v>
                </c:pt>
                <c:pt idx="2777">
                  <c:v>6.77978515625</c:v>
                </c:pt>
                <c:pt idx="2778">
                  <c:v>6.7822265625</c:v>
                </c:pt>
                <c:pt idx="2779">
                  <c:v>6.78466796875</c:v>
                </c:pt>
                <c:pt idx="2780">
                  <c:v>6.787109375</c:v>
                </c:pt>
                <c:pt idx="2781">
                  <c:v>6.78955078125</c:v>
                </c:pt>
                <c:pt idx="2782">
                  <c:v>6.7919921875</c:v>
                </c:pt>
                <c:pt idx="2783">
                  <c:v>6.79443359375</c:v>
                </c:pt>
                <c:pt idx="2784">
                  <c:v>6.796875</c:v>
                </c:pt>
                <c:pt idx="2785">
                  <c:v>6.79931640625</c:v>
                </c:pt>
                <c:pt idx="2786">
                  <c:v>6.8017578125</c:v>
                </c:pt>
                <c:pt idx="2787">
                  <c:v>6.80419921875</c:v>
                </c:pt>
                <c:pt idx="2788">
                  <c:v>6.806640625</c:v>
                </c:pt>
                <c:pt idx="2789">
                  <c:v>6.80908203125</c:v>
                </c:pt>
                <c:pt idx="2790">
                  <c:v>6.8115234375</c:v>
                </c:pt>
                <c:pt idx="2791">
                  <c:v>6.81396484375</c:v>
                </c:pt>
                <c:pt idx="2792">
                  <c:v>6.81640625</c:v>
                </c:pt>
                <c:pt idx="2793">
                  <c:v>6.81884765625</c:v>
                </c:pt>
                <c:pt idx="2794">
                  <c:v>6.8212890625</c:v>
                </c:pt>
                <c:pt idx="2795">
                  <c:v>6.82373046875</c:v>
                </c:pt>
                <c:pt idx="2796">
                  <c:v>6.826171875</c:v>
                </c:pt>
                <c:pt idx="2797">
                  <c:v>6.82861328125</c:v>
                </c:pt>
                <c:pt idx="2798">
                  <c:v>6.8310546875</c:v>
                </c:pt>
                <c:pt idx="2799">
                  <c:v>6.83349609375</c:v>
                </c:pt>
                <c:pt idx="2800">
                  <c:v>6.8359375</c:v>
                </c:pt>
                <c:pt idx="2801">
                  <c:v>6.83837890625</c:v>
                </c:pt>
                <c:pt idx="2802">
                  <c:v>6.8408203125</c:v>
                </c:pt>
                <c:pt idx="2803">
                  <c:v>6.84326171875</c:v>
                </c:pt>
                <c:pt idx="2804">
                  <c:v>6.845703125</c:v>
                </c:pt>
                <c:pt idx="2805">
                  <c:v>6.84814453125</c:v>
                </c:pt>
                <c:pt idx="2806">
                  <c:v>6.8505859375</c:v>
                </c:pt>
                <c:pt idx="2807">
                  <c:v>6.85302734375</c:v>
                </c:pt>
                <c:pt idx="2808">
                  <c:v>6.85546875</c:v>
                </c:pt>
                <c:pt idx="2809">
                  <c:v>6.85791015625</c:v>
                </c:pt>
                <c:pt idx="2810">
                  <c:v>6.8603515625</c:v>
                </c:pt>
                <c:pt idx="2811">
                  <c:v>6.86279296875</c:v>
                </c:pt>
                <c:pt idx="2812">
                  <c:v>6.865234375</c:v>
                </c:pt>
                <c:pt idx="2813">
                  <c:v>6.86767578125</c:v>
                </c:pt>
                <c:pt idx="2814">
                  <c:v>6.8701171875</c:v>
                </c:pt>
                <c:pt idx="2815">
                  <c:v>6.87255859375</c:v>
                </c:pt>
                <c:pt idx="2816">
                  <c:v>6.875</c:v>
                </c:pt>
                <c:pt idx="2817">
                  <c:v>6.87744140625</c:v>
                </c:pt>
                <c:pt idx="2818">
                  <c:v>6.8798828125</c:v>
                </c:pt>
                <c:pt idx="2819">
                  <c:v>6.88232421875</c:v>
                </c:pt>
                <c:pt idx="2820">
                  <c:v>6.884765625</c:v>
                </c:pt>
                <c:pt idx="2821">
                  <c:v>6.88720703125</c:v>
                </c:pt>
                <c:pt idx="2822">
                  <c:v>6.8896484375</c:v>
                </c:pt>
                <c:pt idx="2823">
                  <c:v>6.89208984375</c:v>
                </c:pt>
                <c:pt idx="2824">
                  <c:v>6.89453125</c:v>
                </c:pt>
                <c:pt idx="2825">
                  <c:v>6.89697265625</c:v>
                </c:pt>
                <c:pt idx="2826">
                  <c:v>6.8994140625</c:v>
                </c:pt>
                <c:pt idx="2827">
                  <c:v>6.90185546875</c:v>
                </c:pt>
                <c:pt idx="2828">
                  <c:v>6.904296875</c:v>
                </c:pt>
                <c:pt idx="2829">
                  <c:v>6.90673828125</c:v>
                </c:pt>
                <c:pt idx="2830">
                  <c:v>6.9091796875</c:v>
                </c:pt>
                <c:pt idx="2831">
                  <c:v>6.91162109375</c:v>
                </c:pt>
                <c:pt idx="2832">
                  <c:v>6.9140625</c:v>
                </c:pt>
                <c:pt idx="2833">
                  <c:v>6.91650390625</c:v>
                </c:pt>
                <c:pt idx="2834">
                  <c:v>6.9189453125</c:v>
                </c:pt>
                <c:pt idx="2835">
                  <c:v>6.92138671875</c:v>
                </c:pt>
                <c:pt idx="2836">
                  <c:v>6.923828125</c:v>
                </c:pt>
                <c:pt idx="2837">
                  <c:v>6.92626953125</c:v>
                </c:pt>
                <c:pt idx="2838">
                  <c:v>6.9287109375</c:v>
                </c:pt>
                <c:pt idx="2839">
                  <c:v>6.93115234375</c:v>
                </c:pt>
                <c:pt idx="2840">
                  <c:v>6.93359375</c:v>
                </c:pt>
                <c:pt idx="2841">
                  <c:v>6.93603515625</c:v>
                </c:pt>
                <c:pt idx="2842">
                  <c:v>6.9384765625</c:v>
                </c:pt>
                <c:pt idx="2843">
                  <c:v>6.94091796875</c:v>
                </c:pt>
                <c:pt idx="2844">
                  <c:v>6.943359375</c:v>
                </c:pt>
                <c:pt idx="2845">
                  <c:v>6.94580078125</c:v>
                </c:pt>
                <c:pt idx="2846">
                  <c:v>6.9482421875</c:v>
                </c:pt>
                <c:pt idx="2847">
                  <c:v>6.95068359375</c:v>
                </c:pt>
                <c:pt idx="2848">
                  <c:v>6.953125</c:v>
                </c:pt>
                <c:pt idx="2849">
                  <c:v>6.95556640625</c:v>
                </c:pt>
                <c:pt idx="2850">
                  <c:v>6.9580078125</c:v>
                </c:pt>
                <c:pt idx="2851">
                  <c:v>6.96044921875</c:v>
                </c:pt>
                <c:pt idx="2852">
                  <c:v>6.962890625</c:v>
                </c:pt>
                <c:pt idx="2853">
                  <c:v>6.96533203125</c:v>
                </c:pt>
                <c:pt idx="2854">
                  <c:v>6.9677734375</c:v>
                </c:pt>
                <c:pt idx="2855">
                  <c:v>6.97021484375</c:v>
                </c:pt>
                <c:pt idx="2856">
                  <c:v>6.97265625</c:v>
                </c:pt>
                <c:pt idx="2857">
                  <c:v>6.97509765625</c:v>
                </c:pt>
                <c:pt idx="2858">
                  <c:v>6.9775390625</c:v>
                </c:pt>
                <c:pt idx="2859">
                  <c:v>6.97998046875</c:v>
                </c:pt>
                <c:pt idx="2860">
                  <c:v>6.982421875</c:v>
                </c:pt>
                <c:pt idx="2861">
                  <c:v>6.98486328125</c:v>
                </c:pt>
                <c:pt idx="2862">
                  <c:v>6.9873046875</c:v>
                </c:pt>
                <c:pt idx="2863">
                  <c:v>6.98974609375</c:v>
                </c:pt>
                <c:pt idx="2864">
                  <c:v>6.9921875</c:v>
                </c:pt>
                <c:pt idx="2865">
                  <c:v>6.99462890625</c:v>
                </c:pt>
                <c:pt idx="2866">
                  <c:v>6.9970703125</c:v>
                </c:pt>
                <c:pt idx="2867">
                  <c:v>6.99951171875</c:v>
                </c:pt>
                <c:pt idx="2868">
                  <c:v>7.001953125</c:v>
                </c:pt>
                <c:pt idx="2869">
                  <c:v>7.00439453125</c:v>
                </c:pt>
                <c:pt idx="2870">
                  <c:v>7.0068359375</c:v>
                </c:pt>
                <c:pt idx="2871">
                  <c:v>7.00927734375</c:v>
                </c:pt>
                <c:pt idx="2872">
                  <c:v>7.01171875</c:v>
                </c:pt>
                <c:pt idx="2873">
                  <c:v>7.01416015625</c:v>
                </c:pt>
                <c:pt idx="2874">
                  <c:v>7.0166015625</c:v>
                </c:pt>
                <c:pt idx="2875">
                  <c:v>7.01904296875</c:v>
                </c:pt>
                <c:pt idx="2876">
                  <c:v>7.021484375</c:v>
                </c:pt>
                <c:pt idx="2877">
                  <c:v>7.02392578125</c:v>
                </c:pt>
                <c:pt idx="2878">
                  <c:v>7.0263671875</c:v>
                </c:pt>
                <c:pt idx="2879">
                  <c:v>7.02880859375</c:v>
                </c:pt>
                <c:pt idx="2880">
                  <c:v>7.03125</c:v>
                </c:pt>
                <c:pt idx="2881">
                  <c:v>7.03369140625</c:v>
                </c:pt>
                <c:pt idx="2882">
                  <c:v>7.0361328125</c:v>
                </c:pt>
                <c:pt idx="2883">
                  <c:v>7.03857421875</c:v>
                </c:pt>
                <c:pt idx="2884">
                  <c:v>7.041015625</c:v>
                </c:pt>
                <c:pt idx="2885">
                  <c:v>7.04345703125</c:v>
                </c:pt>
                <c:pt idx="2886">
                  <c:v>7.0458984375</c:v>
                </c:pt>
                <c:pt idx="2887">
                  <c:v>7.04833984375</c:v>
                </c:pt>
                <c:pt idx="2888">
                  <c:v>7.05078125</c:v>
                </c:pt>
                <c:pt idx="2889">
                  <c:v>7.05322265625</c:v>
                </c:pt>
                <c:pt idx="2890">
                  <c:v>7.0556640625</c:v>
                </c:pt>
                <c:pt idx="2891">
                  <c:v>7.05810546875</c:v>
                </c:pt>
                <c:pt idx="2892">
                  <c:v>7.060546875</c:v>
                </c:pt>
                <c:pt idx="2893">
                  <c:v>7.06298828125</c:v>
                </c:pt>
                <c:pt idx="2894">
                  <c:v>7.0654296875</c:v>
                </c:pt>
                <c:pt idx="2895">
                  <c:v>7.06787109375</c:v>
                </c:pt>
                <c:pt idx="2896">
                  <c:v>7.0703125</c:v>
                </c:pt>
                <c:pt idx="2897">
                  <c:v>7.07275390625</c:v>
                </c:pt>
                <c:pt idx="2898">
                  <c:v>7.0751953125</c:v>
                </c:pt>
                <c:pt idx="2899">
                  <c:v>7.07763671875</c:v>
                </c:pt>
                <c:pt idx="2900">
                  <c:v>7.080078125</c:v>
                </c:pt>
                <c:pt idx="2901">
                  <c:v>7.08251953125</c:v>
                </c:pt>
                <c:pt idx="2902">
                  <c:v>7.0849609375</c:v>
                </c:pt>
                <c:pt idx="2903">
                  <c:v>7.08740234375</c:v>
                </c:pt>
                <c:pt idx="2904">
                  <c:v>7.08984375</c:v>
                </c:pt>
                <c:pt idx="2905">
                  <c:v>7.09228515625</c:v>
                </c:pt>
                <c:pt idx="2906">
                  <c:v>7.0947265625</c:v>
                </c:pt>
                <c:pt idx="2907">
                  <c:v>7.09716796875</c:v>
                </c:pt>
                <c:pt idx="2908">
                  <c:v>7.099609375</c:v>
                </c:pt>
                <c:pt idx="2909">
                  <c:v>7.10205078125</c:v>
                </c:pt>
                <c:pt idx="2910">
                  <c:v>7.1044921875</c:v>
                </c:pt>
                <c:pt idx="2911">
                  <c:v>7.10693359375</c:v>
                </c:pt>
                <c:pt idx="2912">
                  <c:v>7.109375</c:v>
                </c:pt>
                <c:pt idx="2913">
                  <c:v>7.11181640625</c:v>
                </c:pt>
                <c:pt idx="2914">
                  <c:v>7.1142578125</c:v>
                </c:pt>
                <c:pt idx="2915">
                  <c:v>7.11669921875</c:v>
                </c:pt>
                <c:pt idx="2916">
                  <c:v>7.119140625</c:v>
                </c:pt>
                <c:pt idx="2917">
                  <c:v>7.12158203125</c:v>
                </c:pt>
                <c:pt idx="2918">
                  <c:v>7.1240234375</c:v>
                </c:pt>
                <c:pt idx="2919">
                  <c:v>7.12646484375</c:v>
                </c:pt>
                <c:pt idx="2920">
                  <c:v>7.12890625</c:v>
                </c:pt>
                <c:pt idx="2921">
                  <c:v>7.13134765625</c:v>
                </c:pt>
                <c:pt idx="2922">
                  <c:v>7.1337890625</c:v>
                </c:pt>
                <c:pt idx="2923">
                  <c:v>7.13623046875</c:v>
                </c:pt>
                <c:pt idx="2924">
                  <c:v>7.138671875</c:v>
                </c:pt>
                <c:pt idx="2925">
                  <c:v>7.14111328125</c:v>
                </c:pt>
                <c:pt idx="2926">
                  <c:v>7.1435546875</c:v>
                </c:pt>
                <c:pt idx="2927">
                  <c:v>7.14599609375</c:v>
                </c:pt>
                <c:pt idx="2928">
                  <c:v>7.1484375</c:v>
                </c:pt>
                <c:pt idx="2929">
                  <c:v>7.15087890625</c:v>
                </c:pt>
                <c:pt idx="2930">
                  <c:v>7.1533203125</c:v>
                </c:pt>
                <c:pt idx="2931">
                  <c:v>7.15576171875</c:v>
                </c:pt>
                <c:pt idx="2932">
                  <c:v>7.158203125</c:v>
                </c:pt>
                <c:pt idx="2933">
                  <c:v>7.16064453125</c:v>
                </c:pt>
                <c:pt idx="2934">
                  <c:v>7.1630859375</c:v>
                </c:pt>
                <c:pt idx="2935">
                  <c:v>7.16552734375</c:v>
                </c:pt>
                <c:pt idx="2936">
                  <c:v>7.16796875</c:v>
                </c:pt>
                <c:pt idx="2937">
                  <c:v>7.17041015625</c:v>
                </c:pt>
                <c:pt idx="2938">
                  <c:v>7.1728515625</c:v>
                </c:pt>
                <c:pt idx="2939">
                  <c:v>7.17529296875</c:v>
                </c:pt>
                <c:pt idx="2940">
                  <c:v>7.177734375</c:v>
                </c:pt>
                <c:pt idx="2941">
                  <c:v>7.18017578125</c:v>
                </c:pt>
                <c:pt idx="2942">
                  <c:v>7.1826171875</c:v>
                </c:pt>
                <c:pt idx="2943">
                  <c:v>7.18505859375</c:v>
                </c:pt>
                <c:pt idx="2944">
                  <c:v>7.1875</c:v>
                </c:pt>
                <c:pt idx="2945">
                  <c:v>7.18994140625</c:v>
                </c:pt>
                <c:pt idx="2946">
                  <c:v>7.1923828125</c:v>
                </c:pt>
                <c:pt idx="2947">
                  <c:v>7.19482421875</c:v>
                </c:pt>
                <c:pt idx="2948">
                  <c:v>7.197265625</c:v>
                </c:pt>
                <c:pt idx="2949">
                  <c:v>7.19970703125</c:v>
                </c:pt>
                <c:pt idx="2950">
                  <c:v>7.2021484375</c:v>
                </c:pt>
                <c:pt idx="2951">
                  <c:v>7.20458984375</c:v>
                </c:pt>
                <c:pt idx="2952">
                  <c:v>7.20703125</c:v>
                </c:pt>
                <c:pt idx="2953">
                  <c:v>7.20947265625</c:v>
                </c:pt>
                <c:pt idx="2954">
                  <c:v>7.2119140625</c:v>
                </c:pt>
                <c:pt idx="2955">
                  <c:v>7.21435546875</c:v>
                </c:pt>
                <c:pt idx="2956">
                  <c:v>7.216796875</c:v>
                </c:pt>
                <c:pt idx="2957">
                  <c:v>7.21923828125</c:v>
                </c:pt>
                <c:pt idx="2958">
                  <c:v>7.2216796875</c:v>
                </c:pt>
                <c:pt idx="2959">
                  <c:v>7.22412109375</c:v>
                </c:pt>
                <c:pt idx="2960">
                  <c:v>7.2265625</c:v>
                </c:pt>
                <c:pt idx="2961">
                  <c:v>7.22900390625</c:v>
                </c:pt>
                <c:pt idx="2962">
                  <c:v>7.2314453125</c:v>
                </c:pt>
                <c:pt idx="2963">
                  <c:v>7.23388671875</c:v>
                </c:pt>
                <c:pt idx="2964">
                  <c:v>7.236328125</c:v>
                </c:pt>
                <c:pt idx="2965">
                  <c:v>7.23876953125</c:v>
                </c:pt>
                <c:pt idx="2966">
                  <c:v>7.2412109375</c:v>
                </c:pt>
                <c:pt idx="2967">
                  <c:v>7.24365234375</c:v>
                </c:pt>
                <c:pt idx="2968">
                  <c:v>7.24609375</c:v>
                </c:pt>
                <c:pt idx="2969">
                  <c:v>7.24853515625</c:v>
                </c:pt>
                <c:pt idx="2970">
                  <c:v>7.2509765625</c:v>
                </c:pt>
                <c:pt idx="2971">
                  <c:v>7.25341796875</c:v>
                </c:pt>
                <c:pt idx="2972">
                  <c:v>7.255859375</c:v>
                </c:pt>
                <c:pt idx="2973">
                  <c:v>7.25830078125</c:v>
                </c:pt>
                <c:pt idx="2974">
                  <c:v>7.2607421875</c:v>
                </c:pt>
                <c:pt idx="2975">
                  <c:v>7.26318359375</c:v>
                </c:pt>
                <c:pt idx="2976">
                  <c:v>7.265625</c:v>
                </c:pt>
                <c:pt idx="2977">
                  <c:v>7.26806640625</c:v>
                </c:pt>
                <c:pt idx="2978">
                  <c:v>7.2705078125</c:v>
                </c:pt>
                <c:pt idx="2979">
                  <c:v>7.27294921875</c:v>
                </c:pt>
                <c:pt idx="2980">
                  <c:v>7.275390625</c:v>
                </c:pt>
                <c:pt idx="2981">
                  <c:v>7.27783203125</c:v>
                </c:pt>
                <c:pt idx="2982">
                  <c:v>7.2802734375</c:v>
                </c:pt>
                <c:pt idx="2983">
                  <c:v>7.28271484375</c:v>
                </c:pt>
                <c:pt idx="2984">
                  <c:v>7.28515625</c:v>
                </c:pt>
                <c:pt idx="2985">
                  <c:v>7.28759765625</c:v>
                </c:pt>
                <c:pt idx="2986">
                  <c:v>7.2900390625</c:v>
                </c:pt>
                <c:pt idx="2987">
                  <c:v>7.29248046875</c:v>
                </c:pt>
                <c:pt idx="2988">
                  <c:v>7.294921875</c:v>
                </c:pt>
                <c:pt idx="2989">
                  <c:v>7.29736328125</c:v>
                </c:pt>
                <c:pt idx="2990">
                  <c:v>7.2998046875</c:v>
                </c:pt>
                <c:pt idx="2991">
                  <c:v>7.30224609375</c:v>
                </c:pt>
                <c:pt idx="2992">
                  <c:v>7.3046875</c:v>
                </c:pt>
                <c:pt idx="2993">
                  <c:v>7.30712890625</c:v>
                </c:pt>
                <c:pt idx="2994">
                  <c:v>7.3095703125</c:v>
                </c:pt>
                <c:pt idx="2995">
                  <c:v>7.31201171875</c:v>
                </c:pt>
                <c:pt idx="2996">
                  <c:v>7.314453125</c:v>
                </c:pt>
                <c:pt idx="2997">
                  <c:v>7.31689453125</c:v>
                </c:pt>
                <c:pt idx="2998">
                  <c:v>7.3193359375</c:v>
                </c:pt>
                <c:pt idx="2999">
                  <c:v>7.32177734375</c:v>
                </c:pt>
                <c:pt idx="3000">
                  <c:v>7.32421875</c:v>
                </c:pt>
                <c:pt idx="3001">
                  <c:v>7.32666015625</c:v>
                </c:pt>
                <c:pt idx="3002">
                  <c:v>7.3291015625</c:v>
                </c:pt>
                <c:pt idx="3003">
                  <c:v>7.33154296875</c:v>
                </c:pt>
                <c:pt idx="3004">
                  <c:v>7.333984375</c:v>
                </c:pt>
                <c:pt idx="3005">
                  <c:v>7.33642578125</c:v>
                </c:pt>
                <c:pt idx="3006">
                  <c:v>7.3388671875</c:v>
                </c:pt>
                <c:pt idx="3007">
                  <c:v>7.34130859375</c:v>
                </c:pt>
                <c:pt idx="3008">
                  <c:v>7.34375</c:v>
                </c:pt>
                <c:pt idx="3009">
                  <c:v>7.34619140625</c:v>
                </c:pt>
                <c:pt idx="3010">
                  <c:v>7.3486328125</c:v>
                </c:pt>
                <c:pt idx="3011">
                  <c:v>7.35107421875</c:v>
                </c:pt>
                <c:pt idx="3012">
                  <c:v>7.353515625</c:v>
                </c:pt>
                <c:pt idx="3013">
                  <c:v>7.35595703125</c:v>
                </c:pt>
                <c:pt idx="3014">
                  <c:v>7.3583984375</c:v>
                </c:pt>
                <c:pt idx="3015">
                  <c:v>7.36083984375</c:v>
                </c:pt>
                <c:pt idx="3016">
                  <c:v>7.36328125</c:v>
                </c:pt>
                <c:pt idx="3017">
                  <c:v>7.36572265625</c:v>
                </c:pt>
                <c:pt idx="3018">
                  <c:v>7.3681640625</c:v>
                </c:pt>
                <c:pt idx="3019">
                  <c:v>7.37060546875</c:v>
                </c:pt>
                <c:pt idx="3020">
                  <c:v>7.373046875</c:v>
                </c:pt>
                <c:pt idx="3021">
                  <c:v>7.37548828125</c:v>
                </c:pt>
                <c:pt idx="3022">
                  <c:v>7.3779296875</c:v>
                </c:pt>
                <c:pt idx="3023">
                  <c:v>7.38037109375</c:v>
                </c:pt>
                <c:pt idx="3024">
                  <c:v>7.3828125</c:v>
                </c:pt>
                <c:pt idx="3025">
                  <c:v>7.38525390625</c:v>
                </c:pt>
                <c:pt idx="3026">
                  <c:v>7.3876953125</c:v>
                </c:pt>
                <c:pt idx="3027">
                  <c:v>7.39013671875</c:v>
                </c:pt>
                <c:pt idx="3028">
                  <c:v>7.392578125</c:v>
                </c:pt>
                <c:pt idx="3029">
                  <c:v>7.39501953125</c:v>
                </c:pt>
                <c:pt idx="3030">
                  <c:v>7.3974609375</c:v>
                </c:pt>
                <c:pt idx="3031">
                  <c:v>7.39990234375</c:v>
                </c:pt>
                <c:pt idx="3032">
                  <c:v>7.40234375</c:v>
                </c:pt>
                <c:pt idx="3033">
                  <c:v>7.40478515625</c:v>
                </c:pt>
                <c:pt idx="3034">
                  <c:v>7.4072265625</c:v>
                </c:pt>
                <c:pt idx="3035">
                  <c:v>7.40966796875</c:v>
                </c:pt>
                <c:pt idx="3036">
                  <c:v>7.412109375</c:v>
                </c:pt>
                <c:pt idx="3037">
                  <c:v>7.41455078125</c:v>
                </c:pt>
                <c:pt idx="3038">
                  <c:v>7.4169921875</c:v>
                </c:pt>
                <c:pt idx="3039">
                  <c:v>7.41943359375</c:v>
                </c:pt>
                <c:pt idx="3040">
                  <c:v>7.421875</c:v>
                </c:pt>
                <c:pt idx="3041">
                  <c:v>7.42431640625</c:v>
                </c:pt>
                <c:pt idx="3042">
                  <c:v>7.4267578125</c:v>
                </c:pt>
                <c:pt idx="3043">
                  <c:v>7.42919921875</c:v>
                </c:pt>
                <c:pt idx="3044">
                  <c:v>7.431640625</c:v>
                </c:pt>
                <c:pt idx="3045">
                  <c:v>7.43408203125</c:v>
                </c:pt>
                <c:pt idx="3046">
                  <c:v>7.4365234375</c:v>
                </c:pt>
                <c:pt idx="3047">
                  <c:v>7.43896484375</c:v>
                </c:pt>
                <c:pt idx="3048">
                  <c:v>7.44140625</c:v>
                </c:pt>
                <c:pt idx="3049">
                  <c:v>7.44384765625</c:v>
                </c:pt>
                <c:pt idx="3050">
                  <c:v>7.4462890625</c:v>
                </c:pt>
                <c:pt idx="3051">
                  <c:v>7.44873046875</c:v>
                </c:pt>
                <c:pt idx="3052">
                  <c:v>7.451171875</c:v>
                </c:pt>
                <c:pt idx="3053">
                  <c:v>7.45361328125</c:v>
                </c:pt>
                <c:pt idx="3054">
                  <c:v>7.4560546875</c:v>
                </c:pt>
                <c:pt idx="3055">
                  <c:v>7.45849609375</c:v>
                </c:pt>
                <c:pt idx="3056">
                  <c:v>7.4609375</c:v>
                </c:pt>
                <c:pt idx="3057">
                  <c:v>7.46337890625</c:v>
                </c:pt>
                <c:pt idx="3058">
                  <c:v>7.4658203125</c:v>
                </c:pt>
                <c:pt idx="3059">
                  <c:v>7.46826171875</c:v>
                </c:pt>
                <c:pt idx="3060">
                  <c:v>7.470703125</c:v>
                </c:pt>
                <c:pt idx="3061">
                  <c:v>7.47314453125</c:v>
                </c:pt>
                <c:pt idx="3062">
                  <c:v>7.4755859375</c:v>
                </c:pt>
                <c:pt idx="3063">
                  <c:v>7.47802734375</c:v>
                </c:pt>
                <c:pt idx="3064">
                  <c:v>7.48046875</c:v>
                </c:pt>
                <c:pt idx="3065">
                  <c:v>7.48291015625</c:v>
                </c:pt>
                <c:pt idx="3066">
                  <c:v>7.4853515625</c:v>
                </c:pt>
                <c:pt idx="3067">
                  <c:v>7.48779296875</c:v>
                </c:pt>
                <c:pt idx="3068">
                  <c:v>7.490234375</c:v>
                </c:pt>
                <c:pt idx="3069">
                  <c:v>7.49267578125</c:v>
                </c:pt>
                <c:pt idx="3070">
                  <c:v>7.4951171875</c:v>
                </c:pt>
                <c:pt idx="3071">
                  <c:v>7.49755859375</c:v>
                </c:pt>
                <c:pt idx="3072">
                  <c:v>7.5</c:v>
                </c:pt>
                <c:pt idx="3073">
                  <c:v>7.50244140625</c:v>
                </c:pt>
                <c:pt idx="3074">
                  <c:v>7.5048828125</c:v>
                </c:pt>
                <c:pt idx="3075">
                  <c:v>7.50732421875</c:v>
                </c:pt>
                <c:pt idx="3076">
                  <c:v>7.509765625</c:v>
                </c:pt>
                <c:pt idx="3077">
                  <c:v>7.51220703125</c:v>
                </c:pt>
                <c:pt idx="3078">
                  <c:v>7.5146484375</c:v>
                </c:pt>
                <c:pt idx="3079">
                  <c:v>7.51708984375</c:v>
                </c:pt>
                <c:pt idx="3080">
                  <c:v>7.51953125</c:v>
                </c:pt>
                <c:pt idx="3081">
                  <c:v>7.52197265625</c:v>
                </c:pt>
                <c:pt idx="3082">
                  <c:v>7.5244140625</c:v>
                </c:pt>
                <c:pt idx="3083">
                  <c:v>7.52685546875</c:v>
                </c:pt>
                <c:pt idx="3084">
                  <c:v>7.529296875</c:v>
                </c:pt>
                <c:pt idx="3085">
                  <c:v>7.53173828125</c:v>
                </c:pt>
                <c:pt idx="3086">
                  <c:v>7.5341796875</c:v>
                </c:pt>
                <c:pt idx="3087">
                  <c:v>7.53662109375</c:v>
                </c:pt>
                <c:pt idx="3088">
                  <c:v>7.5390625</c:v>
                </c:pt>
                <c:pt idx="3089">
                  <c:v>7.54150390625</c:v>
                </c:pt>
                <c:pt idx="3090">
                  <c:v>7.5439453125</c:v>
                </c:pt>
                <c:pt idx="3091">
                  <c:v>7.54638671875</c:v>
                </c:pt>
                <c:pt idx="3092">
                  <c:v>7.548828125</c:v>
                </c:pt>
                <c:pt idx="3093">
                  <c:v>7.55126953125</c:v>
                </c:pt>
                <c:pt idx="3094">
                  <c:v>7.5537109375</c:v>
                </c:pt>
                <c:pt idx="3095">
                  <c:v>7.55615234375</c:v>
                </c:pt>
                <c:pt idx="3096">
                  <c:v>7.55859375</c:v>
                </c:pt>
                <c:pt idx="3097">
                  <c:v>7.56103515625</c:v>
                </c:pt>
                <c:pt idx="3098">
                  <c:v>7.5634765625</c:v>
                </c:pt>
                <c:pt idx="3099">
                  <c:v>7.56591796875</c:v>
                </c:pt>
                <c:pt idx="3100">
                  <c:v>7.568359375</c:v>
                </c:pt>
                <c:pt idx="3101">
                  <c:v>7.57080078125</c:v>
                </c:pt>
                <c:pt idx="3102">
                  <c:v>7.5732421875</c:v>
                </c:pt>
                <c:pt idx="3103">
                  <c:v>7.57568359375</c:v>
                </c:pt>
                <c:pt idx="3104">
                  <c:v>7.578125</c:v>
                </c:pt>
                <c:pt idx="3105">
                  <c:v>7.58056640625</c:v>
                </c:pt>
                <c:pt idx="3106">
                  <c:v>7.5830078125</c:v>
                </c:pt>
                <c:pt idx="3107">
                  <c:v>7.58544921875</c:v>
                </c:pt>
                <c:pt idx="3108">
                  <c:v>7.587890625</c:v>
                </c:pt>
                <c:pt idx="3109">
                  <c:v>7.59033203125</c:v>
                </c:pt>
                <c:pt idx="3110">
                  <c:v>7.5927734375</c:v>
                </c:pt>
                <c:pt idx="3111">
                  <c:v>7.59521484375</c:v>
                </c:pt>
                <c:pt idx="3112">
                  <c:v>7.59765625</c:v>
                </c:pt>
                <c:pt idx="3113">
                  <c:v>7.60009765625</c:v>
                </c:pt>
                <c:pt idx="3114">
                  <c:v>7.6025390625</c:v>
                </c:pt>
                <c:pt idx="3115">
                  <c:v>7.60498046875</c:v>
                </c:pt>
                <c:pt idx="3116">
                  <c:v>7.607421875</c:v>
                </c:pt>
                <c:pt idx="3117">
                  <c:v>7.60986328125</c:v>
                </c:pt>
                <c:pt idx="3118">
                  <c:v>7.6123046875</c:v>
                </c:pt>
                <c:pt idx="3119">
                  <c:v>7.61474609375</c:v>
                </c:pt>
                <c:pt idx="3120">
                  <c:v>7.6171875</c:v>
                </c:pt>
                <c:pt idx="3121">
                  <c:v>7.61962890625</c:v>
                </c:pt>
                <c:pt idx="3122">
                  <c:v>7.6220703125</c:v>
                </c:pt>
                <c:pt idx="3123">
                  <c:v>7.62451171875</c:v>
                </c:pt>
                <c:pt idx="3124">
                  <c:v>7.626953125</c:v>
                </c:pt>
                <c:pt idx="3125">
                  <c:v>7.62939453125</c:v>
                </c:pt>
                <c:pt idx="3126">
                  <c:v>7.6318359375</c:v>
                </c:pt>
                <c:pt idx="3127">
                  <c:v>7.63427734375</c:v>
                </c:pt>
                <c:pt idx="3128">
                  <c:v>7.63671875</c:v>
                </c:pt>
                <c:pt idx="3129">
                  <c:v>7.63916015625</c:v>
                </c:pt>
                <c:pt idx="3130">
                  <c:v>7.6416015625</c:v>
                </c:pt>
                <c:pt idx="3131">
                  <c:v>7.64404296875</c:v>
                </c:pt>
                <c:pt idx="3132">
                  <c:v>7.646484375</c:v>
                </c:pt>
                <c:pt idx="3133">
                  <c:v>7.64892578125</c:v>
                </c:pt>
                <c:pt idx="3134">
                  <c:v>7.6513671875</c:v>
                </c:pt>
                <c:pt idx="3135">
                  <c:v>7.65380859375</c:v>
                </c:pt>
                <c:pt idx="3136">
                  <c:v>7.65625</c:v>
                </c:pt>
                <c:pt idx="3137">
                  <c:v>7.65869140625</c:v>
                </c:pt>
                <c:pt idx="3138">
                  <c:v>7.6611328125</c:v>
                </c:pt>
                <c:pt idx="3139">
                  <c:v>7.66357421875</c:v>
                </c:pt>
                <c:pt idx="3140">
                  <c:v>7.666015625</c:v>
                </c:pt>
                <c:pt idx="3141">
                  <c:v>7.66845703125</c:v>
                </c:pt>
                <c:pt idx="3142">
                  <c:v>7.6708984375</c:v>
                </c:pt>
                <c:pt idx="3143">
                  <c:v>7.67333984375</c:v>
                </c:pt>
                <c:pt idx="3144">
                  <c:v>7.67578125</c:v>
                </c:pt>
                <c:pt idx="3145">
                  <c:v>7.67822265625</c:v>
                </c:pt>
                <c:pt idx="3146">
                  <c:v>7.6806640625</c:v>
                </c:pt>
                <c:pt idx="3147">
                  <c:v>7.68310546875</c:v>
                </c:pt>
                <c:pt idx="3148">
                  <c:v>7.685546875</c:v>
                </c:pt>
                <c:pt idx="3149">
                  <c:v>7.68798828125</c:v>
                </c:pt>
                <c:pt idx="3150">
                  <c:v>7.6904296875</c:v>
                </c:pt>
                <c:pt idx="3151">
                  <c:v>7.69287109375</c:v>
                </c:pt>
                <c:pt idx="3152">
                  <c:v>7.6953125</c:v>
                </c:pt>
                <c:pt idx="3153">
                  <c:v>7.69775390625</c:v>
                </c:pt>
                <c:pt idx="3154">
                  <c:v>7.7001953125</c:v>
                </c:pt>
                <c:pt idx="3155">
                  <c:v>7.70263671875</c:v>
                </c:pt>
                <c:pt idx="3156">
                  <c:v>7.705078125</c:v>
                </c:pt>
                <c:pt idx="3157">
                  <c:v>7.70751953125</c:v>
                </c:pt>
                <c:pt idx="3158">
                  <c:v>7.7099609375</c:v>
                </c:pt>
                <c:pt idx="3159">
                  <c:v>7.71240234375</c:v>
                </c:pt>
                <c:pt idx="3160">
                  <c:v>7.71484375</c:v>
                </c:pt>
                <c:pt idx="3161">
                  <c:v>7.71728515625</c:v>
                </c:pt>
                <c:pt idx="3162">
                  <c:v>7.7197265625</c:v>
                </c:pt>
                <c:pt idx="3163">
                  <c:v>7.72216796875</c:v>
                </c:pt>
                <c:pt idx="3164">
                  <c:v>7.724609375</c:v>
                </c:pt>
                <c:pt idx="3165">
                  <c:v>7.72705078125</c:v>
                </c:pt>
                <c:pt idx="3166">
                  <c:v>7.7294921875</c:v>
                </c:pt>
                <c:pt idx="3167">
                  <c:v>7.73193359375</c:v>
                </c:pt>
                <c:pt idx="3168">
                  <c:v>7.734375</c:v>
                </c:pt>
                <c:pt idx="3169">
                  <c:v>7.73681640625</c:v>
                </c:pt>
                <c:pt idx="3170">
                  <c:v>7.7392578125</c:v>
                </c:pt>
                <c:pt idx="3171">
                  <c:v>7.74169921875</c:v>
                </c:pt>
                <c:pt idx="3172">
                  <c:v>7.744140625</c:v>
                </c:pt>
                <c:pt idx="3173">
                  <c:v>7.74658203125</c:v>
                </c:pt>
                <c:pt idx="3174">
                  <c:v>7.7490234375</c:v>
                </c:pt>
                <c:pt idx="3175">
                  <c:v>7.75146484375</c:v>
                </c:pt>
                <c:pt idx="3176">
                  <c:v>7.75390625</c:v>
                </c:pt>
                <c:pt idx="3177">
                  <c:v>7.75634765625</c:v>
                </c:pt>
                <c:pt idx="3178">
                  <c:v>7.7587890625</c:v>
                </c:pt>
                <c:pt idx="3179">
                  <c:v>7.76123046875</c:v>
                </c:pt>
                <c:pt idx="3180">
                  <c:v>7.763671875</c:v>
                </c:pt>
                <c:pt idx="3181">
                  <c:v>7.76611328125</c:v>
                </c:pt>
                <c:pt idx="3182">
                  <c:v>7.7685546875</c:v>
                </c:pt>
                <c:pt idx="3183">
                  <c:v>7.77099609375</c:v>
                </c:pt>
                <c:pt idx="3184">
                  <c:v>7.7734375</c:v>
                </c:pt>
                <c:pt idx="3185">
                  <c:v>7.77587890625</c:v>
                </c:pt>
                <c:pt idx="3186">
                  <c:v>7.7783203125</c:v>
                </c:pt>
                <c:pt idx="3187">
                  <c:v>7.78076171875</c:v>
                </c:pt>
                <c:pt idx="3188">
                  <c:v>7.783203125</c:v>
                </c:pt>
                <c:pt idx="3189">
                  <c:v>7.78564453125</c:v>
                </c:pt>
                <c:pt idx="3190">
                  <c:v>7.7880859375</c:v>
                </c:pt>
                <c:pt idx="3191">
                  <c:v>7.79052734375</c:v>
                </c:pt>
                <c:pt idx="3192">
                  <c:v>7.79296875</c:v>
                </c:pt>
                <c:pt idx="3193">
                  <c:v>7.79541015625</c:v>
                </c:pt>
                <c:pt idx="3194">
                  <c:v>7.7978515625</c:v>
                </c:pt>
                <c:pt idx="3195">
                  <c:v>7.80029296875</c:v>
                </c:pt>
                <c:pt idx="3196">
                  <c:v>7.802734375</c:v>
                </c:pt>
                <c:pt idx="3197">
                  <c:v>7.80517578125</c:v>
                </c:pt>
                <c:pt idx="3198">
                  <c:v>7.8076171875</c:v>
                </c:pt>
                <c:pt idx="3199">
                  <c:v>7.81005859375</c:v>
                </c:pt>
                <c:pt idx="3200">
                  <c:v>7.8125</c:v>
                </c:pt>
                <c:pt idx="3201">
                  <c:v>7.81494140625</c:v>
                </c:pt>
                <c:pt idx="3202">
                  <c:v>7.8173828125</c:v>
                </c:pt>
                <c:pt idx="3203">
                  <c:v>7.81982421875</c:v>
                </c:pt>
                <c:pt idx="3204">
                  <c:v>7.822265625</c:v>
                </c:pt>
                <c:pt idx="3205">
                  <c:v>7.82470703125</c:v>
                </c:pt>
                <c:pt idx="3206">
                  <c:v>7.8271484375</c:v>
                </c:pt>
                <c:pt idx="3207">
                  <c:v>7.82958984375</c:v>
                </c:pt>
                <c:pt idx="3208">
                  <c:v>7.83203125</c:v>
                </c:pt>
                <c:pt idx="3209">
                  <c:v>7.83447265625</c:v>
                </c:pt>
                <c:pt idx="3210">
                  <c:v>7.8369140625</c:v>
                </c:pt>
                <c:pt idx="3211">
                  <c:v>7.83935546875</c:v>
                </c:pt>
                <c:pt idx="3212">
                  <c:v>7.841796875</c:v>
                </c:pt>
                <c:pt idx="3213">
                  <c:v>7.84423828125</c:v>
                </c:pt>
                <c:pt idx="3214">
                  <c:v>7.8466796875</c:v>
                </c:pt>
                <c:pt idx="3215">
                  <c:v>7.84912109375</c:v>
                </c:pt>
                <c:pt idx="3216">
                  <c:v>7.8515625</c:v>
                </c:pt>
                <c:pt idx="3217">
                  <c:v>7.85400390625</c:v>
                </c:pt>
                <c:pt idx="3218">
                  <c:v>7.8564453125</c:v>
                </c:pt>
                <c:pt idx="3219">
                  <c:v>7.85888671875</c:v>
                </c:pt>
                <c:pt idx="3220">
                  <c:v>7.861328125</c:v>
                </c:pt>
                <c:pt idx="3221">
                  <c:v>7.86376953125</c:v>
                </c:pt>
                <c:pt idx="3222">
                  <c:v>7.8662109375</c:v>
                </c:pt>
                <c:pt idx="3223">
                  <c:v>7.86865234375</c:v>
                </c:pt>
                <c:pt idx="3224">
                  <c:v>7.87109375</c:v>
                </c:pt>
                <c:pt idx="3225">
                  <c:v>7.87353515625</c:v>
                </c:pt>
                <c:pt idx="3226">
                  <c:v>7.8759765625</c:v>
                </c:pt>
                <c:pt idx="3227">
                  <c:v>7.87841796875</c:v>
                </c:pt>
                <c:pt idx="3228">
                  <c:v>7.880859375</c:v>
                </c:pt>
                <c:pt idx="3229">
                  <c:v>7.88330078125</c:v>
                </c:pt>
                <c:pt idx="3230">
                  <c:v>7.8857421875</c:v>
                </c:pt>
                <c:pt idx="3231">
                  <c:v>7.88818359375</c:v>
                </c:pt>
                <c:pt idx="3232">
                  <c:v>7.890625</c:v>
                </c:pt>
                <c:pt idx="3233">
                  <c:v>7.89306640625</c:v>
                </c:pt>
                <c:pt idx="3234">
                  <c:v>7.8955078125</c:v>
                </c:pt>
                <c:pt idx="3235">
                  <c:v>7.89794921875</c:v>
                </c:pt>
                <c:pt idx="3236">
                  <c:v>7.900390625</c:v>
                </c:pt>
                <c:pt idx="3237">
                  <c:v>7.90283203125</c:v>
                </c:pt>
                <c:pt idx="3238">
                  <c:v>7.9052734375</c:v>
                </c:pt>
                <c:pt idx="3239">
                  <c:v>7.90771484375</c:v>
                </c:pt>
                <c:pt idx="3240">
                  <c:v>7.91015625</c:v>
                </c:pt>
                <c:pt idx="3241">
                  <c:v>7.91259765625</c:v>
                </c:pt>
                <c:pt idx="3242">
                  <c:v>7.9150390625</c:v>
                </c:pt>
                <c:pt idx="3243">
                  <c:v>7.91748046875</c:v>
                </c:pt>
                <c:pt idx="3244">
                  <c:v>7.919921875</c:v>
                </c:pt>
                <c:pt idx="3245">
                  <c:v>7.92236328125</c:v>
                </c:pt>
                <c:pt idx="3246">
                  <c:v>7.9248046875</c:v>
                </c:pt>
                <c:pt idx="3247">
                  <c:v>7.92724609375</c:v>
                </c:pt>
                <c:pt idx="3248">
                  <c:v>7.9296875</c:v>
                </c:pt>
                <c:pt idx="3249">
                  <c:v>7.93212890625</c:v>
                </c:pt>
                <c:pt idx="3250">
                  <c:v>7.9345703125</c:v>
                </c:pt>
                <c:pt idx="3251">
                  <c:v>7.93701171875</c:v>
                </c:pt>
                <c:pt idx="3252">
                  <c:v>7.939453125</c:v>
                </c:pt>
                <c:pt idx="3253">
                  <c:v>7.94189453125</c:v>
                </c:pt>
                <c:pt idx="3254">
                  <c:v>7.9443359375</c:v>
                </c:pt>
                <c:pt idx="3255">
                  <c:v>7.94677734375</c:v>
                </c:pt>
                <c:pt idx="3256">
                  <c:v>7.94921875</c:v>
                </c:pt>
                <c:pt idx="3257">
                  <c:v>7.95166015625</c:v>
                </c:pt>
                <c:pt idx="3258">
                  <c:v>7.9541015625</c:v>
                </c:pt>
                <c:pt idx="3259">
                  <c:v>7.95654296875</c:v>
                </c:pt>
                <c:pt idx="3260">
                  <c:v>7.958984375</c:v>
                </c:pt>
                <c:pt idx="3261">
                  <c:v>7.96142578125</c:v>
                </c:pt>
                <c:pt idx="3262">
                  <c:v>7.9638671875</c:v>
                </c:pt>
                <c:pt idx="3263">
                  <c:v>7.96630859375</c:v>
                </c:pt>
                <c:pt idx="3264">
                  <c:v>7.96875</c:v>
                </c:pt>
                <c:pt idx="3265">
                  <c:v>7.97119140625</c:v>
                </c:pt>
                <c:pt idx="3266">
                  <c:v>7.9736328125</c:v>
                </c:pt>
                <c:pt idx="3267">
                  <c:v>7.97607421875</c:v>
                </c:pt>
                <c:pt idx="3268">
                  <c:v>7.978515625</c:v>
                </c:pt>
                <c:pt idx="3269">
                  <c:v>7.98095703125</c:v>
                </c:pt>
                <c:pt idx="3270">
                  <c:v>7.9833984375</c:v>
                </c:pt>
                <c:pt idx="3271">
                  <c:v>7.98583984375</c:v>
                </c:pt>
                <c:pt idx="3272">
                  <c:v>7.98828125</c:v>
                </c:pt>
                <c:pt idx="3273">
                  <c:v>7.99072265625</c:v>
                </c:pt>
                <c:pt idx="3274">
                  <c:v>7.9931640625</c:v>
                </c:pt>
                <c:pt idx="3275">
                  <c:v>7.99560546875</c:v>
                </c:pt>
                <c:pt idx="3276">
                  <c:v>7.998046875</c:v>
                </c:pt>
                <c:pt idx="3277">
                  <c:v>8.00048828125</c:v>
                </c:pt>
                <c:pt idx="3278">
                  <c:v>8.0029296875</c:v>
                </c:pt>
                <c:pt idx="3279">
                  <c:v>8.00537109375</c:v>
                </c:pt>
                <c:pt idx="3280">
                  <c:v>8.0078125</c:v>
                </c:pt>
                <c:pt idx="3281">
                  <c:v>8.01025390625</c:v>
                </c:pt>
                <c:pt idx="3282">
                  <c:v>8.0126953125</c:v>
                </c:pt>
                <c:pt idx="3283">
                  <c:v>8.01513671875</c:v>
                </c:pt>
                <c:pt idx="3284">
                  <c:v>8.017578125</c:v>
                </c:pt>
                <c:pt idx="3285">
                  <c:v>8.02001953125</c:v>
                </c:pt>
                <c:pt idx="3286">
                  <c:v>8.0224609375</c:v>
                </c:pt>
                <c:pt idx="3287">
                  <c:v>8.02490234375</c:v>
                </c:pt>
                <c:pt idx="3288">
                  <c:v>8.02734375</c:v>
                </c:pt>
                <c:pt idx="3289">
                  <c:v>8.02978515625</c:v>
                </c:pt>
                <c:pt idx="3290">
                  <c:v>8.0322265625</c:v>
                </c:pt>
                <c:pt idx="3291">
                  <c:v>8.03466796875</c:v>
                </c:pt>
                <c:pt idx="3292">
                  <c:v>8.037109375</c:v>
                </c:pt>
                <c:pt idx="3293">
                  <c:v>8.03955078125</c:v>
                </c:pt>
                <c:pt idx="3294">
                  <c:v>8.0419921875</c:v>
                </c:pt>
                <c:pt idx="3295">
                  <c:v>8.04443359375</c:v>
                </c:pt>
                <c:pt idx="3296">
                  <c:v>8.046875</c:v>
                </c:pt>
                <c:pt idx="3297">
                  <c:v>8.04931640625</c:v>
                </c:pt>
                <c:pt idx="3298">
                  <c:v>8.0517578125</c:v>
                </c:pt>
                <c:pt idx="3299">
                  <c:v>8.05419921875</c:v>
                </c:pt>
                <c:pt idx="3300">
                  <c:v>8.056640625</c:v>
                </c:pt>
                <c:pt idx="3301">
                  <c:v>8.05908203125</c:v>
                </c:pt>
                <c:pt idx="3302">
                  <c:v>8.0615234375</c:v>
                </c:pt>
                <c:pt idx="3303">
                  <c:v>8.06396484375</c:v>
                </c:pt>
                <c:pt idx="3304">
                  <c:v>8.06640625</c:v>
                </c:pt>
                <c:pt idx="3305">
                  <c:v>8.06884765625</c:v>
                </c:pt>
                <c:pt idx="3306">
                  <c:v>8.0712890625</c:v>
                </c:pt>
                <c:pt idx="3307">
                  <c:v>8.07373046875</c:v>
                </c:pt>
                <c:pt idx="3308">
                  <c:v>8.076171875</c:v>
                </c:pt>
                <c:pt idx="3309">
                  <c:v>8.07861328125</c:v>
                </c:pt>
                <c:pt idx="3310">
                  <c:v>8.0810546875</c:v>
                </c:pt>
                <c:pt idx="3311">
                  <c:v>8.08349609375</c:v>
                </c:pt>
                <c:pt idx="3312">
                  <c:v>8.0859375</c:v>
                </c:pt>
                <c:pt idx="3313">
                  <c:v>8.08837890625</c:v>
                </c:pt>
                <c:pt idx="3314">
                  <c:v>8.0908203125</c:v>
                </c:pt>
                <c:pt idx="3315">
                  <c:v>8.09326171875</c:v>
                </c:pt>
                <c:pt idx="3316">
                  <c:v>8.095703125</c:v>
                </c:pt>
                <c:pt idx="3317">
                  <c:v>8.09814453125</c:v>
                </c:pt>
                <c:pt idx="3318">
                  <c:v>8.1005859375</c:v>
                </c:pt>
                <c:pt idx="3319">
                  <c:v>8.10302734375</c:v>
                </c:pt>
                <c:pt idx="3320">
                  <c:v>8.10546875</c:v>
                </c:pt>
                <c:pt idx="3321">
                  <c:v>8.10791015625</c:v>
                </c:pt>
                <c:pt idx="3322">
                  <c:v>8.1103515625</c:v>
                </c:pt>
                <c:pt idx="3323">
                  <c:v>8.11279296875</c:v>
                </c:pt>
                <c:pt idx="3324">
                  <c:v>8.115234375</c:v>
                </c:pt>
                <c:pt idx="3325">
                  <c:v>8.11767578125</c:v>
                </c:pt>
                <c:pt idx="3326">
                  <c:v>8.1201171875</c:v>
                </c:pt>
                <c:pt idx="3327">
                  <c:v>8.12255859375</c:v>
                </c:pt>
                <c:pt idx="3328">
                  <c:v>8.125</c:v>
                </c:pt>
                <c:pt idx="3329">
                  <c:v>8.12744140625</c:v>
                </c:pt>
                <c:pt idx="3330">
                  <c:v>8.1298828125</c:v>
                </c:pt>
                <c:pt idx="3331">
                  <c:v>8.13232421875</c:v>
                </c:pt>
                <c:pt idx="3332">
                  <c:v>8.134765625</c:v>
                </c:pt>
                <c:pt idx="3333">
                  <c:v>8.13720703125</c:v>
                </c:pt>
                <c:pt idx="3334">
                  <c:v>8.1396484375</c:v>
                </c:pt>
                <c:pt idx="3335">
                  <c:v>8.14208984375</c:v>
                </c:pt>
                <c:pt idx="3336">
                  <c:v>8.14453125</c:v>
                </c:pt>
                <c:pt idx="3337">
                  <c:v>8.14697265625</c:v>
                </c:pt>
                <c:pt idx="3338">
                  <c:v>8.1494140625</c:v>
                </c:pt>
                <c:pt idx="3339">
                  <c:v>8.15185546875</c:v>
                </c:pt>
                <c:pt idx="3340">
                  <c:v>8.154296875</c:v>
                </c:pt>
                <c:pt idx="3341">
                  <c:v>8.15673828125</c:v>
                </c:pt>
                <c:pt idx="3342">
                  <c:v>8.1591796875</c:v>
                </c:pt>
                <c:pt idx="3343">
                  <c:v>8.16162109375</c:v>
                </c:pt>
                <c:pt idx="3344">
                  <c:v>8.1640625</c:v>
                </c:pt>
                <c:pt idx="3345">
                  <c:v>8.16650390625</c:v>
                </c:pt>
                <c:pt idx="3346">
                  <c:v>8.1689453125</c:v>
                </c:pt>
                <c:pt idx="3347">
                  <c:v>8.17138671875</c:v>
                </c:pt>
                <c:pt idx="3348">
                  <c:v>8.173828125</c:v>
                </c:pt>
                <c:pt idx="3349">
                  <c:v>8.17626953125</c:v>
                </c:pt>
                <c:pt idx="3350">
                  <c:v>8.1787109375</c:v>
                </c:pt>
                <c:pt idx="3351">
                  <c:v>8.18115234375</c:v>
                </c:pt>
                <c:pt idx="3352">
                  <c:v>8.18359375</c:v>
                </c:pt>
                <c:pt idx="3353">
                  <c:v>8.18603515625</c:v>
                </c:pt>
                <c:pt idx="3354">
                  <c:v>8.1884765625</c:v>
                </c:pt>
                <c:pt idx="3355">
                  <c:v>8.19091796875</c:v>
                </c:pt>
                <c:pt idx="3356">
                  <c:v>8.193359375</c:v>
                </c:pt>
                <c:pt idx="3357">
                  <c:v>8.19580078125</c:v>
                </c:pt>
                <c:pt idx="3358">
                  <c:v>8.1982421875</c:v>
                </c:pt>
                <c:pt idx="3359">
                  <c:v>8.20068359375</c:v>
                </c:pt>
                <c:pt idx="3360">
                  <c:v>8.203125</c:v>
                </c:pt>
                <c:pt idx="3361">
                  <c:v>8.20556640625</c:v>
                </c:pt>
                <c:pt idx="3362">
                  <c:v>8.2080078125</c:v>
                </c:pt>
                <c:pt idx="3363">
                  <c:v>8.21044921875</c:v>
                </c:pt>
                <c:pt idx="3364">
                  <c:v>8.212890625</c:v>
                </c:pt>
                <c:pt idx="3365">
                  <c:v>8.21533203125</c:v>
                </c:pt>
                <c:pt idx="3366">
                  <c:v>8.2177734375</c:v>
                </c:pt>
                <c:pt idx="3367">
                  <c:v>8.22021484375</c:v>
                </c:pt>
                <c:pt idx="3368">
                  <c:v>8.22265625</c:v>
                </c:pt>
                <c:pt idx="3369">
                  <c:v>8.22509765625</c:v>
                </c:pt>
                <c:pt idx="3370">
                  <c:v>8.2275390625</c:v>
                </c:pt>
                <c:pt idx="3371">
                  <c:v>8.22998046875</c:v>
                </c:pt>
                <c:pt idx="3372">
                  <c:v>8.232421875</c:v>
                </c:pt>
                <c:pt idx="3373">
                  <c:v>8.23486328125</c:v>
                </c:pt>
                <c:pt idx="3374">
                  <c:v>8.2373046875</c:v>
                </c:pt>
                <c:pt idx="3375">
                  <c:v>8.23974609375</c:v>
                </c:pt>
                <c:pt idx="3376">
                  <c:v>8.2421875</c:v>
                </c:pt>
                <c:pt idx="3377">
                  <c:v>8.24462890625</c:v>
                </c:pt>
                <c:pt idx="3378">
                  <c:v>8.2470703125</c:v>
                </c:pt>
                <c:pt idx="3379">
                  <c:v>8.24951171875</c:v>
                </c:pt>
                <c:pt idx="3380">
                  <c:v>8.251953125</c:v>
                </c:pt>
                <c:pt idx="3381">
                  <c:v>8.25439453125</c:v>
                </c:pt>
                <c:pt idx="3382">
                  <c:v>8.2568359375</c:v>
                </c:pt>
                <c:pt idx="3383">
                  <c:v>8.25927734375</c:v>
                </c:pt>
                <c:pt idx="3384">
                  <c:v>8.26171875</c:v>
                </c:pt>
                <c:pt idx="3385">
                  <c:v>8.26416015625</c:v>
                </c:pt>
                <c:pt idx="3386">
                  <c:v>8.2666015625</c:v>
                </c:pt>
                <c:pt idx="3387">
                  <c:v>8.26904296875</c:v>
                </c:pt>
                <c:pt idx="3388">
                  <c:v>8.271484375</c:v>
                </c:pt>
                <c:pt idx="3389">
                  <c:v>8.27392578125</c:v>
                </c:pt>
                <c:pt idx="3390">
                  <c:v>8.2763671875</c:v>
                </c:pt>
                <c:pt idx="3391">
                  <c:v>8.27880859375</c:v>
                </c:pt>
                <c:pt idx="3392">
                  <c:v>8.28125</c:v>
                </c:pt>
                <c:pt idx="3393">
                  <c:v>8.28369140625</c:v>
                </c:pt>
                <c:pt idx="3394">
                  <c:v>8.2861328125</c:v>
                </c:pt>
                <c:pt idx="3395">
                  <c:v>8.28857421875</c:v>
                </c:pt>
                <c:pt idx="3396">
                  <c:v>8.291015625</c:v>
                </c:pt>
                <c:pt idx="3397">
                  <c:v>8.29345703125</c:v>
                </c:pt>
                <c:pt idx="3398">
                  <c:v>8.2958984375</c:v>
                </c:pt>
                <c:pt idx="3399">
                  <c:v>8.29833984375</c:v>
                </c:pt>
                <c:pt idx="3400">
                  <c:v>8.30078125</c:v>
                </c:pt>
                <c:pt idx="3401">
                  <c:v>8.30322265625</c:v>
                </c:pt>
                <c:pt idx="3402">
                  <c:v>8.3056640625</c:v>
                </c:pt>
                <c:pt idx="3403">
                  <c:v>8.30810546875</c:v>
                </c:pt>
                <c:pt idx="3404">
                  <c:v>8.310546875</c:v>
                </c:pt>
                <c:pt idx="3405">
                  <c:v>8.31298828125</c:v>
                </c:pt>
                <c:pt idx="3406">
                  <c:v>8.3154296875</c:v>
                </c:pt>
                <c:pt idx="3407">
                  <c:v>8.31787109375</c:v>
                </c:pt>
                <c:pt idx="3408">
                  <c:v>8.3203125</c:v>
                </c:pt>
                <c:pt idx="3409">
                  <c:v>8.32275390625</c:v>
                </c:pt>
                <c:pt idx="3410">
                  <c:v>8.3251953125</c:v>
                </c:pt>
                <c:pt idx="3411">
                  <c:v>8.32763671875</c:v>
                </c:pt>
                <c:pt idx="3412">
                  <c:v>8.330078125</c:v>
                </c:pt>
                <c:pt idx="3413">
                  <c:v>8.33251953125</c:v>
                </c:pt>
                <c:pt idx="3414">
                  <c:v>8.3349609375</c:v>
                </c:pt>
                <c:pt idx="3415">
                  <c:v>8.33740234375</c:v>
                </c:pt>
                <c:pt idx="3416">
                  <c:v>8.33984375</c:v>
                </c:pt>
                <c:pt idx="3417">
                  <c:v>8.34228515625</c:v>
                </c:pt>
                <c:pt idx="3418">
                  <c:v>8.3447265625</c:v>
                </c:pt>
                <c:pt idx="3419">
                  <c:v>8.34716796875</c:v>
                </c:pt>
                <c:pt idx="3420">
                  <c:v>8.349609375</c:v>
                </c:pt>
                <c:pt idx="3421">
                  <c:v>8.35205078125</c:v>
                </c:pt>
                <c:pt idx="3422">
                  <c:v>8.3544921875</c:v>
                </c:pt>
                <c:pt idx="3423">
                  <c:v>8.35693359375</c:v>
                </c:pt>
                <c:pt idx="3424">
                  <c:v>8.359375</c:v>
                </c:pt>
                <c:pt idx="3425">
                  <c:v>8.36181640625</c:v>
                </c:pt>
                <c:pt idx="3426">
                  <c:v>8.3642578125</c:v>
                </c:pt>
                <c:pt idx="3427">
                  <c:v>8.36669921875</c:v>
                </c:pt>
                <c:pt idx="3428">
                  <c:v>8.369140625</c:v>
                </c:pt>
                <c:pt idx="3429">
                  <c:v>8.37158203125</c:v>
                </c:pt>
                <c:pt idx="3430">
                  <c:v>8.3740234375</c:v>
                </c:pt>
                <c:pt idx="3431">
                  <c:v>8.37646484375</c:v>
                </c:pt>
                <c:pt idx="3432">
                  <c:v>8.37890625</c:v>
                </c:pt>
                <c:pt idx="3433">
                  <c:v>8.38134765625</c:v>
                </c:pt>
                <c:pt idx="3434">
                  <c:v>8.3837890625</c:v>
                </c:pt>
                <c:pt idx="3435">
                  <c:v>8.38623046875</c:v>
                </c:pt>
                <c:pt idx="3436">
                  <c:v>8.388671875</c:v>
                </c:pt>
                <c:pt idx="3437">
                  <c:v>8.39111328125</c:v>
                </c:pt>
                <c:pt idx="3438">
                  <c:v>8.3935546875</c:v>
                </c:pt>
                <c:pt idx="3439">
                  <c:v>8.39599609375</c:v>
                </c:pt>
                <c:pt idx="3440">
                  <c:v>8.3984375</c:v>
                </c:pt>
                <c:pt idx="3441">
                  <c:v>8.40087890625</c:v>
                </c:pt>
                <c:pt idx="3442">
                  <c:v>8.4033203125</c:v>
                </c:pt>
                <c:pt idx="3443">
                  <c:v>8.40576171875</c:v>
                </c:pt>
                <c:pt idx="3444">
                  <c:v>8.408203125</c:v>
                </c:pt>
                <c:pt idx="3445">
                  <c:v>8.41064453125</c:v>
                </c:pt>
                <c:pt idx="3446">
                  <c:v>8.4130859375</c:v>
                </c:pt>
                <c:pt idx="3447">
                  <c:v>8.41552734375</c:v>
                </c:pt>
                <c:pt idx="3448">
                  <c:v>8.41796875</c:v>
                </c:pt>
                <c:pt idx="3449">
                  <c:v>8.42041015625</c:v>
                </c:pt>
                <c:pt idx="3450">
                  <c:v>8.4228515625</c:v>
                </c:pt>
                <c:pt idx="3451">
                  <c:v>8.42529296875</c:v>
                </c:pt>
                <c:pt idx="3452">
                  <c:v>8.427734375</c:v>
                </c:pt>
                <c:pt idx="3453">
                  <c:v>8.43017578125</c:v>
                </c:pt>
                <c:pt idx="3454">
                  <c:v>8.4326171875</c:v>
                </c:pt>
                <c:pt idx="3455">
                  <c:v>8.43505859375</c:v>
                </c:pt>
                <c:pt idx="3456">
                  <c:v>8.4375</c:v>
                </c:pt>
                <c:pt idx="3457">
                  <c:v>8.43994140625</c:v>
                </c:pt>
                <c:pt idx="3458">
                  <c:v>8.4423828125</c:v>
                </c:pt>
                <c:pt idx="3459">
                  <c:v>8.44482421875</c:v>
                </c:pt>
                <c:pt idx="3460">
                  <c:v>8.447265625</c:v>
                </c:pt>
                <c:pt idx="3461">
                  <c:v>8.44970703125</c:v>
                </c:pt>
                <c:pt idx="3462">
                  <c:v>8.4521484375</c:v>
                </c:pt>
                <c:pt idx="3463">
                  <c:v>8.45458984375</c:v>
                </c:pt>
                <c:pt idx="3464">
                  <c:v>8.45703125</c:v>
                </c:pt>
                <c:pt idx="3465">
                  <c:v>8.45947265625</c:v>
                </c:pt>
                <c:pt idx="3466">
                  <c:v>8.4619140625</c:v>
                </c:pt>
                <c:pt idx="3467">
                  <c:v>8.46435546875</c:v>
                </c:pt>
                <c:pt idx="3468">
                  <c:v>8.466796875</c:v>
                </c:pt>
                <c:pt idx="3469">
                  <c:v>8.46923828125</c:v>
                </c:pt>
                <c:pt idx="3470">
                  <c:v>8.4716796875</c:v>
                </c:pt>
                <c:pt idx="3471">
                  <c:v>8.47412109375</c:v>
                </c:pt>
                <c:pt idx="3472">
                  <c:v>8.4765625</c:v>
                </c:pt>
                <c:pt idx="3473">
                  <c:v>8.47900390625</c:v>
                </c:pt>
                <c:pt idx="3474">
                  <c:v>8.4814453125</c:v>
                </c:pt>
                <c:pt idx="3475">
                  <c:v>8.48388671875</c:v>
                </c:pt>
                <c:pt idx="3476">
                  <c:v>8.486328125</c:v>
                </c:pt>
                <c:pt idx="3477">
                  <c:v>8.48876953125</c:v>
                </c:pt>
                <c:pt idx="3478">
                  <c:v>8.4912109375</c:v>
                </c:pt>
                <c:pt idx="3479">
                  <c:v>8.49365234375</c:v>
                </c:pt>
                <c:pt idx="3480">
                  <c:v>8.49609375</c:v>
                </c:pt>
                <c:pt idx="3481">
                  <c:v>8.49853515625</c:v>
                </c:pt>
                <c:pt idx="3482">
                  <c:v>8.5009765625</c:v>
                </c:pt>
                <c:pt idx="3483">
                  <c:v>8.50341796875</c:v>
                </c:pt>
                <c:pt idx="3484">
                  <c:v>8.505859375</c:v>
                </c:pt>
                <c:pt idx="3485">
                  <c:v>8.50830078125</c:v>
                </c:pt>
                <c:pt idx="3486">
                  <c:v>8.5107421875</c:v>
                </c:pt>
                <c:pt idx="3487">
                  <c:v>8.51318359375</c:v>
                </c:pt>
                <c:pt idx="3488">
                  <c:v>8.515625</c:v>
                </c:pt>
                <c:pt idx="3489">
                  <c:v>8.51806640625</c:v>
                </c:pt>
                <c:pt idx="3490">
                  <c:v>8.5205078125</c:v>
                </c:pt>
                <c:pt idx="3491">
                  <c:v>8.52294921875</c:v>
                </c:pt>
                <c:pt idx="3492">
                  <c:v>8.525390625</c:v>
                </c:pt>
                <c:pt idx="3493">
                  <c:v>8.52783203125</c:v>
                </c:pt>
                <c:pt idx="3494">
                  <c:v>8.5302734375</c:v>
                </c:pt>
                <c:pt idx="3495">
                  <c:v>8.53271484375</c:v>
                </c:pt>
                <c:pt idx="3496">
                  <c:v>8.53515625</c:v>
                </c:pt>
                <c:pt idx="3497">
                  <c:v>8.53759765625</c:v>
                </c:pt>
                <c:pt idx="3498">
                  <c:v>8.5400390625</c:v>
                </c:pt>
                <c:pt idx="3499">
                  <c:v>8.54248046875</c:v>
                </c:pt>
                <c:pt idx="3500">
                  <c:v>8.544921875</c:v>
                </c:pt>
                <c:pt idx="3501">
                  <c:v>8.54736328125</c:v>
                </c:pt>
                <c:pt idx="3502">
                  <c:v>8.5498046875</c:v>
                </c:pt>
                <c:pt idx="3503">
                  <c:v>8.55224609375</c:v>
                </c:pt>
                <c:pt idx="3504">
                  <c:v>8.5546875</c:v>
                </c:pt>
                <c:pt idx="3505">
                  <c:v>8.55712890625</c:v>
                </c:pt>
                <c:pt idx="3506">
                  <c:v>8.5595703125</c:v>
                </c:pt>
                <c:pt idx="3507">
                  <c:v>8.56201171875</c:v>
                </c:pt>
                <c:pt idx="3508">
                  <c:v>8.564453125</c:v>
                </c:pt>
                <c:pt idx="3509">
                  <c:v>8.56689453125</c:v>
                </c:pt>
                <c:pt idx="3510">
                  <c:v>8.5693359375</c:v>
                </c:pt>
                <c:pt idx="3511">
                  <c:v>8.57177734375</c:v>
                </c:pt>
                <c:pt idx="3512">
                  <c:v>8.57421875</c:v>
                </c:pt>
                <c:pt idx="3513">
                  <c:v>8.57666015625</c:v>
                </c:pt>
                <c:pt idx="3514">
                  <c:v>8.5791015625</c:v>
                </c:pt>
                <c:pt idx="3515">
                  <c:v>8.58154296875</c:v>
                </c:pt>
                <c:pt idx="3516">
                  <c:v>8.583984375</c:v>
                </c:pt>
                <c:pt idx="3517">
                  <c:v>8.58642578125</c:v>
                </c:pt>
                <c:pt idx="3518">
                  <c:v>8.5888671875</c:v>
                </c:pt>
                <c:pt idx="3519">
                  <c:v>8.59130859375</c:v>
                </c:pt>
                <c:pt idx="3520">
                  <c:v>8.59375</c:v>
                </c:pt>
                <c:pt idx="3521">
                  <c:v>8.59619140625</c:v>
                </c:pt>
                <c:pt idx="3522">
                  <c:v>8.5986328125</c:v>
                </c:pt>
                <c:pt idx="3523">
                  <c:v>8.60107421875</c:v>
                </c:pt>
                <c:pt idx="3524">
                  <c:v>8.603515625</c:v>
                </c:pt>
                <c:pt idx="3525">
                  <c:v>8.60595703125</c:v>
                </c:pt>
                <c:pt idx="3526">
                  <c:v>8.6083984375</c:v>
                </c:pt>
                <c:pt idx="3527">
                  <c:v>8.61083984375</c:v>
                </c:pt>
                <c:pt idx="3528">
                  <c:v>8.61328125</c:v>
                </c:pt>
                <c:pt idx="3529">
                  <c:v>8.61572265625</c:v>
                </c:pt>
                <c:pt idx="3530">
                  <c:v>8.6181640625</c:v>
                </c:pt>
                <c:pt idx="3531">
                  <c:v>8.62060546875</c:v>
                </c:pt>
                <c:pt idx="3532">
                  <c:v>8.623046875</c:v>
                </c:pt>
                <c:pt idx="3533">
                  <c:v>8.62548828125</c:v>
                </c:pt>
                <c:pt idx="3534">
                  <c:v>8.6279296875</c:v>
                </c:pt>
                <c:pt idx="3535">
                  <c:v>8.63037109375</c:v>
                </c:pt>
                <c:pt idx="3536">
                  <c:v>8.6328125</c:v>
                </c:pt>
                <c:pt idx="3537">
                  <c:v>8.63525390625</c:v>
                </c:pt>
                <c:pt idx="3538">
                  <c:v>8.6376953125</c:v>
                </c:pt>
                <c:pt idx="3539">
                  <c:v>8.64013671875</c:v>
                </c:pt>
                <c:pt idx="3540">
                  <c:v>8.642578125</c:v>
                </c:pt>
                <c:pt idx="3541">
                  <c:v>8.64501953125</c:v>
                </c:pt>
                <c:pt idx="3542">
                  <c:v>8.6474609375</c:v>
                </c:pt>
                <c:pt idx="3543">
                  <c:v>8.64990234375</c:v>
                </c:pt>
                <c:pt idx="3544">
                  <c:v>8.65234375</c:v>
                </c:pt>
                <c:pt idx="3545">
                  <c:v>8.65478515625</c:v>
                </c:pt>
                <c:pt idx="3546">
                  <c:v>8.6572265625</c:v>
                </c:pt>
                <c:pt idx="3547">
                  <c:v>8.65966796875</c:v>
                </c:pt>
                <c:pt idx="3548">
                  <c:v>8.662109375</c:v>
                </c:pt>
                <c:pt idx="3549">
                  <c:v>8.66455078125</c:v>
                </c:pt>
                <c:pt idx="3550">
                  <c:v>8.6669921875</c:v>
                </c:pt>
                <c:pt idx="3551">
                  <c:v>8.66943359375</c:v>
                </c:pt>
                <c:pt idx="3552">
                  <c:v>8.671875</c:v>
                </c:pt>
                <c:pt idx="3553">
                  <c:v>8.67431640625</c:v>
                </c:pt>
                <c:pt idx="3554">
                  <c:v>8.6767578125</c:v>
                </c:pt>
                <c:pt idx="3555">
                  <c:v>8.67919921875</c:v>
                </c:pt>
                <c:pt idx="3556">
                  <c:v>8.681640625</c:v>
                </c:pt>
                <c:pt idx="3557">
                  <c:v>8.68408203125</c:v>
                </c:pt>
                <c:pt idx="3558">
                  <c:v>8.6865234375</c:v>
                </c:pt>
                <c:pt idx="3559">
                  <c:v>8.68896484375</c:v>
                </c:pt>
                <c:pt idx="3560">
                  <c:v>8.69140625</c:v>
                </c:pt>
                <c:pt idx="3561">
                  <c:v>8.69384765625</c:v>
                </c:pt>
                <c:pt idx="3562">
                  <c:v>8.6962890625</c:v>
                </c:pt>
                <c:pt idx="3563">
                  <c:v>8.69873046875</c:v>
                </c:pt>
                <c:pt idx="3564">
                  <c:v>8.701171875</c:v>
                </c:pt>
                <c:pt idx="3565">
                  <c:v>8.70361328125</c:v>
                </c:pt>
                <c:pt idx="3566">
                  <c:v>8.7060546875</c:v>
                </c:pt>
                <c:pt idx="3567">
                  <c:v>8.70849609375</c:v>
                </c:pt>
                <c:pt idx="3568">
                  <c:v>8.7109375</c:v>
                </c:pt>
                <c:pt idx="3569">
                  <c:v>8.71337890625</c:v>
                </c:pt>
                <c:pt idx="3570">
                  <c:v>8.7158203125</c:v>
                </c:pt>
                <c:pt idx="3571">
                  <c:v>8.71826171875</c:v>
                </c:pt>
                <c:pt idx="3572">
                  <c:v>8.720703125</c:v>
                </c:pt>
                <c:pt idx="3573">
                  <c:v>8.72314453125</c:v>
                </c:pt>
                <c:pt idx="3574">
                  <c:v>8.7255859375</c:v>
                </c:pt>
                <c:pt idx="3575">
                  <c:v>8.72802734375</c:v>
                </c:pt>
                <c:pt idx="3576">
                  <c:v>8.73046875</c:v>
                </c:pt>
                <c:pt idx="3577">
                  <c:v>8.73291015625</c:v>
                </c:pt>
                <c:pt idx="3578">
                  <c:v>8.7353515625</c:v>
                </c:pt>
                <c:pt idx="3579">
                  <c:v>8.73779296875</c:v>
                </c:pt>
                <c:pt idx="3580">
                  <c:v>8.740234375</c:v>
                </c:pt>
                <c:pt idx="3581">
                  <c:v>8.74267578125</c:v>
                </c:pt>
                <c:pt idx="3582">
                  <c:v>8.7451171875</c:v>
                </c:pt>
                <c:pt idx="3583">
                  <c:v>8.74755859375</c:v>
                </c:pt>
                <c:pt idx="3584">
                  <c:v>8.75</c:v>
                </c:pt>
                <c:pt idx="3585">
                  <c:v>8.75244140625</c:v>
                </c:pt>
                <c:pt idx="3586">
                  <c:v>8.7548828125</c:v>
                </c:pt>
                <c:pt idx="3587">
                  <c:v>8.75732421875</c:v>
                </c:pt>
                <c:pt idx="3588">
                  <c:v>8.759765625</c:v>
                </c:pt>
                <c:pt idx="3589">
                  <c:v>8.76220703125</c:v>
                </c:pt>
                <c:pt idx="3590">
                  <c:v>8.7646484375</c:v>
                </c:pt>
                <c:pt idx="3591">
                  <c:v>8.76708984375</c:v>
                </c:pt>
                <c:pt idx="3592">
                  <c:v>8.76953125</c:v>
                </c:pt>
                <c:pt idx="3593">
                  <c:v>8.77197265625</c:v>
                </c:pt>
                <c:pt idx="3594">
                  <c:v>8.7744140625</c:v>
                </c:pt>
                <c:pt idx="3595">
                  <c:v>8.77685546875</c:v>
                </c:pt>
                <c:pt idx="3596">
                  <c:v>8.779296875</c:v>
                </c:pt>
                <c:pt idx="3597">
                  <c:v>8.78173828125</c:v>
                </c:pt>
                <c:pt idx="3598">
                  <c:v>8.7841796875</c:v>
                </c:pt>
                <c:pt idx="3599">
                  <c:v>8.78662109375</c:v>
                </c:pt>
                <c:pt idx="3600">
                  <c:v>8.7890625</c:v>
                </c:pt>
                <c:pt idx="3601">
                  <c:v>8.79150390625</c:v>
                </c:pt>
                <c:pt idx="3602">
                  <c:v>8.7939453125</c:v>
                </c:pt>
                <c:pt idx="3603">
                  <c:v>8.79638671875</c:v>
                </c:pt>
                <c:pt idx="3604">
                  <c:v>8.798828125</c:v>
                </c:pt>
                <c:pt idx="3605">
                  <c:v>8.80126953125</c:v>
                </c:pt>
                <c:pt idx="3606">
                  <c:v>8.8037109375</c:v>
                </c:pt>
                <c:pt idx="3607">
                  <c:v>8.80615234375</c:v>
                </c:pt>
                <c:pt idx="3608">
                  <c:v>8.80859375</c:v>
                </c:pt>
                <c:pt idx="3609">
                  <c:v>8.81103515625</c:v>
                </c:pt>
                <c:pt idx="3610">
                  <c:v>8.8134765625</c:v>
                </c:pt>
                <c:pt idx="3611">
                  <c:v>8.81591796875</c:v>
                </c:pt>
                <c:pt idx="3612">
                  <c:v>8.818359375</c:v>
                </c:pt>
                <c:pt idx="3613">
                  <c:v>8.82080078125</c:v>
                </c:pt>
                <c:pt idx="3614">
                  <c:v>8.8232421875</c:v>
                </c:pt>
                <c:pt idx="3615">
                  <c:v>8.82568359375</c:v>
                </c:pt>
                <c:pt idx="3616">
                  <c:v>8.828125</c:v>
                </c:pt>
                <c:pt idx="3617">
                  <c:v>8.83056640625</c:v>
                </c:pt>
                <c:pt idx="3618">
                  <c:v>8.8330078125</c:v>
                </c:pt>
                <c:pt idx="3619">
                  <c:v>8.83544921875</c:v>
                </c:pt>
                <c:pt idx="3620">
                  <c:v>8.837890625</c:v>
                </c:pt>
                <c:pt idx="3621">
                  <c:v>8.84033203125</c:v>
                </c:pt>
                <c:pt idx="3622">
                  <c:v>8.8427734375</c:v>
                </c:pt>
                <c:pt idx="3623">
                  <c:v>8.84521484375</c:v>
                </c:pt>
                <c:pt idx="3624">
                  <c:v>8.84765625</c:v>
                </c:pt>
                <c:pt idx="3625">
                  <c:v>8.85009765625</c:v>
                </c:pt>
                <c:pt idx="3626">
                  <c:v>8.8525390625</c:v>
                </c:pt>
                <c:pt idx="3627">
                  <c:v>8.85498046875</c:v>
                </c:pt>
                <c:pt idx="3628">
                  <c:v>8.857421875</c:v>
                </c:pt>
                <c:pt idx="3629">
                  <c:v>8.85986328125</c:v>
                </c:pt>
                <c:pt idx="3630">
                  <c:v>8.8623046875</c:v>
                </c:pt>
                <c:pt idx="3631">
                  <c:v>8.86474609375</c:v>
                </c:pt>
                <c:pt idx="3632">
                  <c:v>8.8671875</c:v>
                </c:pt>
                <c:pt idx="3633">
                  <c:v>8.86962890625</c:v>
                </c:pt>
                <c:pt idx="3634">
                  <c:v>8.8720703125</c:v>
                </c:pt>
                <c:pt idx="3635">
                  <c:v>8.87451171875</c:v>
                </c:pt>
                <c:pt idx="3636">
                  <c:v>8.876953125</c:v>
                </c:pt>
                <c:pt idx="3637">
                  <c:v>8.87939453125</c:v>
                </c:pt>
                <c:pt idx="3638">
                  <c:v>8.8818359375</c:v>
                </c:pt>
                <c:pt idx="3639">
                  <c:v>8.88427734375</c:v>
                </c:pt>
                <c:pt idx="3640">
                  <c:v>8.88671875</c:v>
                </c:pt>
                <c:pt idx="3641">
                  <c:v>8.88916015625</c:v>
                </c:pt>
                <c:pt idx="3642">
                  <c:v>8.8916015625</c:v>
                </c:pt>
                <c:pt idx="3643">
                  <c:v>8.89404296875</c:v>
                </c:pt>
                <c:pt idx="3644">
                  <c:v>8.896484375</c:v>
                </c:pt>
                <c:pt idx="3645">
                  <c:v>8.89892578125</c:v>
                </c:pt>
                <c:pt idx="3646">
                  <c:v>8.9013671875</c:v>
                </c:pt>
                <c:pt idx="3647">
                  <c:v>8.90380859375</c:v>
                </c:pt>
                <c:pt idx="3648">
                  <c:v>8.90625</c:v>
                </c:pt>
                <c:pt idx="3649">
                  <c:v>8.90869140625</c:v>
                </c:pt>
                <c:pt idx="3650">
                  <c:v>8.9111328125</c:v>
                </c:pt>
                <c:pt idx="3651">
                  <c:v>8.91357421875</c:v>
                </c:pt>
                <c:pt idx="3652">
                  <c:v>8.916015625</c:v>
                </c:pt>
                <c:pt idx="3653">
                  <c:v>8.91845703125</c:v>
                </c:pt>
                <c:pt idx="3654">
                  <c:v>8.9208984375</c:v>
                </c:pt>
                <c:pt idx="3655">
                  <c:v>8.92333984375</c:v>
                </c:pt>
                <c:pt idx="3656">
                  <c:v>8.92578125</c:v>
                </c:pt>
                <c:pt idx="3657">
                  <c:v>8.92822265625</c:v>
                </c:pt>
                <c:pt idx="3658">
                  <c:v>8.9306640625</c:v>
                </c:pt>
                <c:pt idx="3659">
                  <c:v>8.93310546875</c:v>
                </c:pt>
                <c:pt idx="3660">
                  <c:v>8.935546875</c:v>
                </c:pt>
                <c:pt idx="3661">
                  <c:v>8.93798828125</c:v>
                </c:pt>
                <c:pt idx="3662">
                  <c:v>8.9404296875</c:v>
                </c:pt>
                <c:pt idx="3663">
                  <c:v>8.94287109375</c:v>
                </c:pt>
                <c:pt idx="3664">
                  <c:v>8.9453125</c:v>
                </c:pt>
                <c:pt idx="3665">
                  <c:v>8.94775390625</c:v>
                </c:pt>
                <c:pt idx="3666">
                  <c:v>8.9501953125</c:v>
                </c:pt>
                <c:pt idx="3667">
                  <c:v>8.95263671875</c:v>
                </c:pt>
                <c:pt idx="3668">
                  <c:v>8.955078125</c:v>
                </c:pt>
                <c:pt idx="3669">
                  <c:v>8.95751953125</c:v>
                </c:pt>
                <c:pt idx="3670">
                  <c:v>8.9599609375</c:v>
                </c:pt>
                <c:pt idx="3671">
                  <c:v>8.96240234375</c:v>
                </c:pt>
                <c:pt idx="3672">
                  <c:v>8.96484375</c:v>
                </c:pt>
                <c:pt idx="3673">
                  <c:v>8.96728515625</c:v>
                </c:pt>
                <c:pt idx="3674">
                  <c:v>8.9697265625</c:v>
                </c:pt>
                <c:pt idx="3675">
                  <c:v>8.97216796875</c:v>
                </c:pt>
                <c:pt idx="3676">
                  <c:v>8.974609375</c:v>
                </c:pt>
                <c:pt idx="3677">
                  <c:v>8.97705078125</c:v>
                </c:pt>
                <c:pt idx="3678">
                  <c:v>8.9794921875</c:v>
                </c:pt>
                <c:pt idx="3679">
                  <c:v>8.98193359375</c:v>
                </c:pt>
                <c:pt idx="3680">
                  <c:v>8.984375</c:v>
                </c:pt>
                <c:pt idx="3681">
                  <c:v>8.98681640625</c:v>
                </c:pt>
                <c:pt idx="3682">
                  <c:v>8.9892578125</c:v>
                </c:pt>
                <c:pt idx="3683">
                  <c:v>8.99169921875</c:v>
                </c:pt>
                <c:pt idx="3684">
                  <c:v>8.994140625</c:v>
                </c:pt>
                <c:pt idx="3685">
                  <c:v>8.99658203125</c:v>
                </c:pt>
                <c:pt idx="3686">
                  <c:v>8.9990234375</c:v>
                </c:pt>
                <c:pt idx="3687">
                  <c:v>9.00146484375</c:v>
                </c:pt>
                <c:pt idx="3688">
                  <c:v>9.00390625</c:v>
                </c:pt>
                <c:pt idx="3689">
                  <c:v>9.00634765625</c:v>
                </c:pt>
                <c:pt idx="3690">
                  <c:v>9.0087890625</c:v>
                </c:pt>
                <c:pt idx="3691">
                  <c:v>9.01123046875</c:v>
                </c:pt>
                <c:pt idx="3692">
                  <c:v>9.013671875</c:v>
                </c:pt>
                <c:pt idx="3693">
                  <c:v>9.01611328125</c:v>
                </c:pt>
                <c:pt idx="3694">
                  <c:v>9.0185546875</c:v>
                </c:pt>
                <c:pt idx="3695">
                  <c:v>9.02099609375</c:v>
                </c:pt>
                <c:pt idx="3696">
                  <c:v>9.0234375</c:v>
                </c:pt>
                <c:pt idx="3697">
                  <c:v>9.02587890625</c:v>
                </c:pt>
                <c:pt idx="3698">
                  <c:v>9.0283203125</c:v>
                </c:pt>
                <c:pt idx="3699">
                  <c:v>9.03076171875</c:v>
                </c:pt>
                <c:pt idx="3700">
                  <c:v>9.033203125</c:v>
                </c:pt>
                <c:pt idx="3701">
                  <c:v>9.03564453125</c:v>
                </c:pt>
                <c:pt idx="3702">
                  <c:v>9.0380859375</c:v>
                </c:pt>
                <c:pt idx="3703">
                  <c:v>9.04052734375</c:v>
                </c:pt>
                <c:pt idx="3704">
                  <c:v>9.04296875</c:v>
                </c:pt>
                <c:pt idx="3705">
                  <c:v>9.04541015625</c:v>
                </c:pt>
                <c:pt idx="3706">
                  <c:v>9.0478515625</c:v>
                </c:pt>
                <c:pt idx="3707">
                  <c:v>9.05029296875</c:v>
                </c:pt>
                <c:pt idx="3708">
                  <c:v>9.052734375</c:v>
                </c:pt>
                <c:pt idx="3709">
                  <c:v>9.05517578125</c:v>
                </c:pt>
                <c:pt idx="3710">
                  <c:v>9.0576171875</c:v>
                </c:pt>
                <c:pt idx="3711">
                  <c:v>9.06005859375</c:v>
                </c:pt>
                <c:pt idx="3712">
                  <c:v>9.0625</c:v>
                </c:pt>
                <c:pt idx="3713">
                  <c:v>9.06494140625</c:v>
                </c:pt>
                <c:pt idx="3714">
                  <c:v>9.0673828125</c:v>
                </c:pt>
                <c:pt idx="3715">
                  <c:v>9.06982421875</c:v>
                </c:pt>
                <c:pt idx="3716">
                  <c:v>9.072265625</c:v>
                </c:pt>
                <c:pt idx="3717">
                  <c:v>9.07470703125</c:v>
                </c:pt>
                <c:pt idx="3718">
                  <c:v>9.0771484375</c:v>
                </c:pt>
                <c:pt idx="3719">
                  <c:v>9.07958984375</c:v>
                </c:pt>
                <c:pt idx="3720">
                  <c:v>9.08203125</c:v>
                </c:pt>
                <c:pt idx="3721">
                  <c:v>9.08447265625</c:v>
                </c:pt>
                <c:pt idx="3722">
                  <c:v>9.0869140625</c:v>
                </c:pt>
                <c:pt idx="3723">
                  <c:v>9.08935546875</c:v>
                </c:pt>
                <c:pt idx="3724">
                  <c:v>9.091796875</c:v>
                </c:pt>
                <c:pt idx="3725">
                  <c:v>9.09423828125</c:v>
                </c:pt>
                <c:pt idx="3726">
                  <c:v>9.0966796875</c:v>
                </c:pt>
                <c:pt idx="3727">
                  <c:v>9.09912109375</c:v>
                </c:pt>
                <c:pt idx="3728">
                  <c:v>9.1015625</c:v>
                </c:pt>
                <c:pt idx="3729">
                  <c:v>9.10400390625</c:v>
                </c:pt>
                <c:pt idx="3730">
                  <c:v>9.1064453125</c:v>
                </c:pt>
                <c:pt idx="3731">
                  <c:v>9.10888671875</c:v>
                </c:pt>
                <c:pt idx="3732">
                  <c:v>9.111328125</c:v>
                </c:pt>
                <c:pt idx="3733">
                  <c:v>9.11376953125</c:v>
                </c:pt>
                <c:pt idx="3734">
                  <c:v>9.1162109375</c:v>
                </c:pt>
                <c:pt idx="3735">
                  <c:v>9.11865234375</c:v>
                </c:pt>
                <c:pt idx="3736">
                  <c:v>9.12109375</c:v>
                </c:pt>
                <c:pt idx="3737">
                  <c:v>9.12353515625</c:v>
                </c:pt>
                <c:pt idx="3738">
                  <c:v>9.1259765625</c:v>
                </c:pt>
                <c:pt idx="3739">
                  <c:v>9.12841796875</c:v>
                </c:pt>
                <c:pt idx="3740">
                  <c:v>9.130859375</c:v>
                </c:pt>
                <c:pt idx="3741">
                  <c:v>9.13330078125</c:v>
                </c:pt>
                <c:pt idx="3742">
                  <c:v>9.1357421875</c:v>
                </c:pt>
                <c:pt idx="3743">
                  <c:v>9.13818359375</c:v>
                </c:pt>
                <c:pt idx="3744">
                  <c:v>9.140625</c:v>
                </c:pt>
                <c:pt idx="3745">
                  <c:v>9.14306640625</c:v>
                </c:pt>
                <c:pt idx="3746">
                  <c:v>9.1455078125</c:v>
                </c:pt>
                <c:pt idx="3747">
                  <c:v>9.14794921875</c:v>
                </c:pt>
                <c:pt idx="3748">
                  <c:v>9.150390625</c:v>
                </c:pt>
                <c:pt idx="3749">
                  <c:v>9.15283203125</c:v>
                </c:pt>
                <c:pt idx="3750">
                  <c:v>9.1552734375</c:v>
                </c:pt>
                <c:pt idx="3751">
                  <c:v>9.15771484375</c:v>
                </c:pt>
                <c:pt idx="3752">
                  <c:v>9.16015625</c:v>
                </c:pt>
                <c:pt idx="3753">
                  <c:v>9.16259765625</c:v>
                </c:pt>
                <c:pt idx="3754">
                  <c:v>9.1650390625</c:v>
                </c:pt>
                <c:pt idx="3755">
                  <c:v>9.16748046875</c:v>
                </c:pt>
                <c:pt idx="3756">
                  <c:v>9.169921875</c:v>
                </c:pt>
                <c:pt idx="3757">
                  <c:v>9.17236328125</c:v>
                </c:pt>
                <c:pt idx="3758">
                  <c:v>9.1748046875</c:v>
                </c:pt>
                <c:pt idx="3759">
                  <c:v>9.17724609375</c:v>
                </c:pt>
                <c:pt idx="3760">
                  <c:v>9.1796875</c:v>
                </c:pt>
                <c:pt idx="3761">
                  <c:v>9.18212890625</c:v>
                </c:pt>
                <c:pt idx="3762">
                  <c:v>9.1845703125</c:v>
                </c:pt>
                <c:pt idx="3763">
                  <c:v>9.18701171875</c:v>
                </c:pt>
                <c:pt idx="3764">
                  <c:v>9.189453125</c:v>
                </c:pt>
                <c:pt idx="3765">
                  <c:v>9.19189453125</c:v>
                </c:pt>
                <c:pt idx="3766">
                  <c:v>9.1943359375</c:v>
                </c:pt>
                <c:pt idx="3767">
                  <c:v>9.19677734375</c:v>
                </c:pt>
                <c:pt idx="3768">
                  <c:v>9.19921875</c:v>
                </c:pt>
                <c:pt idx="3769">
                  <c:v>9.20166015625</c:v>
                </c:pt>
                <c:pt idx="3770">
                  <c:v>9.2041015625</c:v>
                </c:pt>
                <c:pt idx="3771">
                  <c:v>9.20654296875</c:v>
                </c:pt>
                <c:pt idx="3772">
                  <c:v>9.208984375</c:v>
                </c:pt>
                <c:pt idx="3773">
                  <c:v>9.21142578125</c:v>
                </c:pt>
                <c:pt idx="3774">
                  <c:v>9.2138671875</c:v>
                </c:pt>
                <c:pt idx="3775">
                  <c:v>9.21630859375</c:v>
                </c:pt>
                <c:pt idx="3776">
                  <c:v>9.21875</c:v>
                </c:pt>
                <c:pt idx="3777">
                  <c:v>9.22119140625</c:v>
                </c:pt>
                <c:pt idx="3778">
                  <c:v>9.2236328125</c:v>
                </c:pt>
                <c:pt idx="3779">
                  <c:v>9.22607421875</c:v>
                </c:pt>
                <c:pt idx="3780">
                  <c:v>9.228515625</c:v>
                </c:pt>
                <c:pt idx="3781">
                  <c:v>9.23095703125</c:v>
                </c:pt>
                <c:pt idx="3782">
                  <c:v>9.2333984375</c:v>
                </c:pt>
                <c:pt idx="3783">
                  <c:v>9.23583984375</c:v>
                </c:pt>
                <c:pt idx="3784">
                  <c:v>9.23828125</c:v>
                </c:pt>
                <c:pt idx="3785">
                  <c:v>9.24072265625</c:v>
                </c:pt>
                <c:pt idx="3786">
                  <c:v>9.2431640625</c:v>
                </c:pt>
                <c:pt idx="3787">
                  <c:v>9.24560546875</c:v>
                </c:pt>
                <c:pt idx="3788">
                  <c:v>9.248046875</c:v>
                </c:pt>
                <c:pt idx="3789">
                  <c:v>9.25048828125</c:v>
                </c:pt>
                <c:pt idx="3790">
                  <c:v>9.2529296875</c:v>
                </c:pt>
                <c:pt idx="3791">
                  <c:v>9.25537109375</c:v>
                </c:pt>
                <c:pt idx="3792">
                  <c:v>9.2578125</c:v>
                </c:pt>
                <c:pt idx="3793">
                  <c:v>9.26025390625</c:v>
                </c:pt>
                <c:pt idx="3794">
                  <c:v>9.2626953125</c:v>
                </c:pt>
                <c:pt idx="3795">
                  <c:v>9.26513671875</c:v>
                </c:pt>
                <c:pt idx="3796">
                  <c:v>9.267578125</c:v>
                </c:pt>
                <c:pt idx="3797">
                  <c:v>9.27001953125</c:v>
                </c:pt>
                <c:pt idx="3798">
                  <c:v>9.2724609375</c:v>
                </c:pt>
                <c:pt idx="3799">
                  <c:v>9.27490234375</c:v>
                </c:pt>
                <c:pt idx="3800">
                  <c:v>9.27734375</c:v>
                </c:pt>
                <c:pt idx="3801">
                  <c:v>9.27978515625</c:v>
                </c:pt>
                <c:pt idx="3802">
                  <c:v>9.2822265625</c:v>
                </c:pt>
                <c:pt idx="3803">
                  <c:v>9.28466796875</c:v>
                </c:pt>
                <c:pt idx="3804">
                  <c:v>9.287109375</c:v>
                </c:pt>
                <c:pt idx="3805">
                  <c:v>9.28955078125</c:v>
                </c:pt>
                <c:pt idx="3806">
                  <c:v>9.2919921875</c:v>
                </c:pt>
                <c:pt idx="3807">
                  <c:v>9.29443359375</c:v>
                </c:pt>
                <c:pt idx="3808">
                  <c:v>9.296875</c:v>
                </c:pt>
                <c:pt idx="3809">
                  <c:v>9.29931640625</c:v>
                </c:pt>
                <c:pt idx="3810">
                  <c:v>9.3017578125</c:v>
                </c:pt>
                <c:pt idx="3811">
                  <c:v>9.30419921875</c:v>
                </c:pt>
                <c:pt idx="3812">
                  <c:v>9.306640625</c:v>
                </c:pt>
                <c:pt idx="3813">
                  <c:v>9.30908203125</c:v>
                </c:pt>
                <c:pt idx="3814">
                  <c:v>9.3115234375</c:v>
                </c:pt>
                <c:pt idx="3815">
                  <c:v>9.31396484375</c:v>
                </c:pt>
                <c:pt idx="3816">
                  <c:v>9.31640625</c:v>
                </c:pt>
                <c:pt idx="3817">
                  <c:v>9.31884765625</c:v>
                </c:pt>
                <c:pt idx="3818">
                  <c:v>9.3212890625</c:v>
                </c:pt>
                <c:pt idx="3819">
                  <c:v>9.32373046875</c:v>
                </c:pt>
                <c:pt idx="3820">
                  <c:v>9.326171875</c:v>
                </c:pt>
                <c:pt idx="3821">
                  <c:v>9.32861328125</c:v>
                </c:pt>
                <c:pt idx="3822">
                  <c:v>9.3310546875</c:v>
                </c:pt>
                <c:pt idx="3823">
                  <c:v>9.33349609375</c:v>
                </c:pt>
                <c:pt idx="3824">
                  <c:v>9.3359375</c:v>
                </c:pt>
                <c:pt idx="3825">
                  <c:v>9.33837890625</c:v>
                </c:pt>
                <c:pt idx="3826">
                  <c:v>9.3408203125</c:v>
                </c:pt>
                <c:pt idx="3827">
                  <c:v>9.34326171875</c:v>
                </c:pt>
                <c:pt idx="3828">
                  <c:v>9.345703125</c:v>
                </c:pt>
                <c:pt idx="3829">
                  <c:v>9.34814453125</c:v>
                </c:pt>
                <c:pt idx="3830">
                  <c:v>9.3505859375</c:v>
                </c:pt>
                <c:pt idx="3831">
                  <c:v>9.35302734375</c:v>
                </c:pt>
                <c:pt idx="3832">
                  <c:v>9.35546875</c:v>
                </c:pt>
                <c:pt idx="3833">
                  <c:v>9.35791015625</c:v>
                </c:pt>
                <c:pt idx="3834">
                  <c:v>9.3603515625</c:v>
                </c:pt>
                <c:pt idx="3835">
                  <c:v>9.36279296875</c:v>
                </c:pt>
                <c:pt idx="3836">
                  <c:v>9.365234375</c:v>
                </c:pt>
                <c:pt idx="3837">
                  <c:v>9.36767578125</c:v>
                </c:pt>
                <c:pt idx="3838">
                  <c:v>9.3701171875</c:v>
                </c:pt>
                <c:pt idx="3839">
                  <c:v>9.37255859375</c:v>
                </c:pt>
                <c:pt idx="3840">
                  <c:v>9.375</c:v>
                </c:pt>
                <c:pt idx="3841">
                  <c:v>9.37744140625</c:v>
                </c:pt>
                <c:pt idx="3842">
                  <c:v>9.3798828125</c:v>
                </c:pt>
                <c:pt idx="3843">
                  <c:v>9.38232421875</c:v>
                </c:pt>
                <c:pt idx="3844">
                  <c:v>9.384765625</c:v>
                </c:pt>
                <c:pt idx="3845">
                  <c:v>9.38720703125</c:v>
                </c:pt>
                <c:pt idx="3846">
                  <c:v>9.3896484375</c:v>
                </c:pt>
                <c:pt idx="3847">
                  <c:v>9.39208984375</c:v>
                </c:pt>
                <c:pt idx="3848">
                  <c:v>9.39453125</c:v>
                </c:pt>
                <c:pt idx="3849">
                  <c:v>9.39697265625</c:v>
                </c:pt>
                <c:pt idx="3850">
                  <c:v>9.3994140625</c:v>
                </c:pt>
                <c:pt idx="3851">
                  <c:v>9.40185546875</c:v>
                </c:pt>
                <c:pt idx="3852">
                  <c:v>9.404296875</c:v>
                </c:pt>
                <c:pt idx="3853">
                  <c:v>9.40673828125</c:v>
                </c:pt>
                <c:pt idx="3854">
                  <c:v>9.4091796875</c:v>
                </c:pt>
                <c:pt idx="3855">
                  <c:v>9.41162109375</c:v>
                </c:pt>
                <c:pt idx="3856">
                  <c:v>9.4140625</c:v>
                </c:pt>
                <c:pt idx="3857">
                  <c:v>9.41650390625</c:v>
                </c:pt>
                <c:pt idx="3858">
                  <c:v>9.4189453125</c:v>
                </c:pt>
                <c:pt idx="3859">
                  <c:v>9.42138671875</c:v>
                </c:pt>
                <c:pt idx="3860">
                  <c:v>9.423828125</c:v>
                </c:pt>
                <c:pt idx="3861">
                  <c:v>9.42626953125</c:v>
                </c:pt>
                <c:pt idx="3862">
                  <c:v>9.4287109375</c:v>
                </c:pt>
                <c:pt idx="3863">
                  <c:v>9.43115234375</c:v>
                </c:pt>
                <c:pt idx="3864">
                  <c:v>9.43359375</c:v>
                </c:pt>
                <c:pt idx="3865">
                  <c:v>9.43603515625</c:v>
                </c:pt>
                <c:pt idx="3866">
                  <c:v>9.4384765625</c:v>
                </c:pt>
                <c:pt idx="3867">
                  <c:v>9.44091796875</c:v>
                </c:pt>
                <c:pt idx="3868">
                  <c:v>9.443359375</c:v>
                </c:pt>
                <c:pt idx="3869">
                  <c:v>9.44580078125</c:v>
                </c:pt>
                <c:pt idx="3870">
                  <c:v>9.4482421875</c:v>
                </c:pt>
                <c:pt idx="3871">
                  <c:v>9.45068359375</c:v>
                </c:pt>
                <c:pt idx="3872">
                  <c:v>9.453125</c:v>
                </c:pt>
                <c:pt idx="3873">
                  <c:v>9.45556640625</c:v>
                </c:pt>
                <c:pt idx="3874">
                  <c:v>9.4580078125</c:v>
                </c:pt>
                <c:pt idx="3875">
                  <c:v>9.46044921875</c:v>
                </c:pt>
                <c:pt idx="3876">
                  <c:v>9.462890625</c:v>
                </c:pt>
                <c:pt idx="3877">
                  <c:v>9.46533203125</c:v>
                </c:pt>
                <c:pt idx="3878">
                  <c:v>9.4677734375</c:v>
                </c:pt>
                <c:pt idx="3879">
                  <c:v>9.47021484375</c:v>
                </c:pt>
                <c:pt idx="3880">
                  <c:v>9.47265625</c:v>
                </c:pt>
                <c:pt idx="3881">
                  <c:v>9.47509765625</c:v>
                </c:pt>
                <c:pt idx="3882">
                  <c:v>9.4775390625</c:v>
                </c:pt>
                <c:pt idx="3883">
                  <c:v>9.47998046875</c:v>
                </c:pt>
                <c:pt idx="3884">
                  <c:v>9.482421875</c:v>
                </c:pt>
                <c:pt idx="3885">
                  <c:v>9.48486328125</c:v>
                </c:pt>
                <c:pt idx="3886">
                  <c:v>9.4873046875</c:v>
                </c:pt>
                <c:pt idx="3887">
                  <c:v>9.48974609375</c:v>
                </c:pt>
                <c:pt idx="3888">
                  <c:v>9.4921875</c:v>
                </c:pt>
                <c:pt idx="3889">
                  <c:v>9.49462890625</c:v>
                </c:pt>
                <c:pt idx="3890">
                  <c:v>9.4970703125</c:v>
                </c:pt>
                <c:pt idx="3891">
                  <c:v>9.49951171875</c:v>
                </c:pt>
                <c:pt idx="3892">
                  <c:v>9.501953125</c:v>
                </c:pt>
                <c:pt idx="3893">
                  <c:v>9.50439453125</c:v>
                </c:pt>
                <c:pt idx="3894">
                  <c:v>9.5068359375</c:v>
                </c:pt>
                <c:pt idx="3895">
                  <c:v>9.50927734375</c:v>
                </c:pt>
                <c:pt idx="3896">
                  <c:v>9.51171875</c:v>
                </c:pt>
                <c:pt idx="3897">
                  <c:v>9.51416015625</c:v>
                </c:pt>
                <c:pt idx="3898">
                  <c:v>9.5166015625</c:v>
                </c:pt>
                <c:pt idx="3899">
                  <c:v>9.51904296875</c:v>
                </c:pt>
                <c:pt idx="3900">
                  <c:v>9.521484375</c:v>
                </c:pt>
                <c:pt idx="3901">
                  <c:v>9.52392578125</c:v>
                </c:pt>
                <c:pt idx="3902">
                  <c:v>9.5263671875</c:v>
                </c:pt>
                <c:pt idx="3903">
                  <c:v>9.52880859375</c:v>
                </c:pt>
                <c:pt idx="3904">
                  <c:v>9.53125</c:v>
                </c:pt>
                <c:pt idx="3905">
                  <c:v>9.53369140625</c:v>
                </c:pt>
                <c:pt idx="3906">
                  <c:v>9.5361328125</c:v>
                </c:pt>
                <c:pt idx="3907">
                  <c:v>9.53857421875</c:v>
                </c:pt>
                <c:pt idx="3908">
                  <c:v>9.541015625</c:v>
                </c:pt>
                <c:pt idx="3909">
                  <c:v>9.54345703125</c:v>
                </c:pt>
                <c:pt idx="3910">
                  <c:v>9.5458984375</c:v>
                </c:pt>
                <c:pt idx="3911">
                  <c:v>9.54833984375</c:v>
                </c:pt>
                <c:pt idx="3912">
                  <c:v>9.55078125</c:v>
                </c:pt>
                <c:pt idx="3913">
                  <c:v>9.55322265625</c:v>
                </c:pt>
                <c:pt idx="3914">
                  <c:v>9.5556640625</c:v>
                </c:pt>
                <c:pt idx="3915">
                  <c:v>9.55810546875</c:v>
                </c:pt>
                <c:pt idx="3916">
                  <c:v>9.560546875</c:v>
                </c:pt>
                <c:pt idx="3917">
                  <c:v>9.56298828125</c:v>
                </c:pt>
                <c:pt idx="3918">
                  <c:v>9.5654296875</c:v>
                </c:pt>
                <c:pt idx="3919">
                  <c:v>9.56787109375</c:v>
                </c:pt>
                <c:pt idx="3920">
                  <c:v>9.5703125</c:v>
                </c:pt>
                <c:pt idx="3921">
                  <c:v>9.57275390625</c:v>
                </c:pt>
                <c:pt idx="3922">
                  <c:v>9.5751953125</c:v>
                </c:pt>
                <c:pt idx="3923">
                  <c:v>9.57763671875</c:v>
                </c:pt>
                <c:pt idx="3924">
                  <c:v>9.580078125</c:v>
                </c:pt>
                <c:pt idx="3925">
                  <c:v>9.58251953125</c:v>
                </c:pt>
                <c:pt idx="3926">
                  <c:v>9.5849609375</c:v>
                </c:pt>
                <c:pt idx="3927">
                  <c:v>9.58740234375</c:v>
                </c:pt>
                <c:pt idx="3928">
                  <c:v>9.58984375</c:v>
                </c:pt>
                <c:pt idx="3929">
                  <c:v>9.59228515625</c:v>
                </c:pt>
                <c:pt idx="3930">
                  <c:v>9.5947265625</c:v>
                </c:pt>
                <c:pt idx="3931">
                  <c:v>9.59716796875</c:v>
                </c:pt>
                <c:pt idx="3932">
                  <c:v>9.599609375</c:v>
                </c:pt>
                <c:pt idx="3933">
                  <c:v>9.60205078125</c:v>
                </c:pt>
                <c:pt idx="3934">
                  <c:v>9.6044921875</c:v>
                </c:pt>
                <c:pt idx="3935">
                  <c:v>9.60693359375</c:v>
                </c:pt>
                <c:pt idx="3936">
                  <c:v>9.609375</c:v>
                </c:pt>
                <c:pt idx="3937">
                  <c:v>9.61181640625</c:v>
                </c:pt>
                <c:pt idx="3938">
                  <c:v>9.6142578125</c:v>
                </c:pt>
                <c:pt idx="3939">
                  <c:v>9.61669921875</c:v>
                </c:pt>
                <c:pt idx="3940">
                  <c:v>9.619140625</c:v>
                </c:pt>
                <c:pt idx="3941">
                  <c:v>9.62158203125</c:v>
                </c:pt>
                <c:pt idx="3942">
                  <c:v>9.6240234375</c:v>
                </c:pt>
                <c:pt idx="3943">
                  <c:v>9.62646484375</c:v>
                </c:pt>
                <c:pt idx="3944">
                  <c:v>9.62890625</c:v>
                </c:pt>
                <c:pt idx="3945">
                  <c:v>9.63134765625</c:v>
                </c:pt>
                <c:pt idx="3946">
                  <c:v>9.6337890625</c:v>
                </c:pt>
                <c:pt idx="3947">
                  <c:v>9.63623046875</c:v>
                </c:pt>
                <c:pt idx="3948">
                  <c:v>9.638671875</c:v>
                </c:pt>
                <c:pt idx="3949">
                  <c:v>9.64111328125</c:v>
                </c:pt>
                <c:pt idx="3950">
                  <c:v>9.6435546875</c:v>
                </c:pt>
                <c:pt idx="3951">
                  <c:v>9.64599609375</c:v>
                </c:pt>
                <c:pt idx="3952">
                  <c:v>9.6484375</c:v>
                </c:pt>
                <c:pt idx="3953">
                  <c:v>9.65087890625</c:v>
                </c:pt>
                <c:pt idx="3954">
                  <c:v>9.6533203125</c:v>
                </c:pt>
                <c:pt idx="3955">
                  <c:v>9.65576171875</c:v>
                </c:pt>
                <c:pt idx="3956">
                  <c:v>9.658203125</c:v>
                </c:pt>
                <c:pt idx="3957">
                  <c:v>9.66064453125</c:v>
                </c:pt>
                <c:pt idx="3958">
                  <c:v>9.6630859375</c:v>
                </c:pt>
                <c:pt idx="3959">
                  <c:v>9.66552734375</c:v>
                </c:pt>
                <c:pt idx="3960">
                  <c:v>9.66796875</c:v>
                </c:pt>
                <c:pt idx="3961">
                  <c:v>9.67041015625</c:v>
                </c:pt>
                <c:pt idx="3962">
                  <c:v>9.6728515625</c:v>
                </c:pt>
                <c:pt idx="3963">
                  <c:v>9.67529296875</c:v>
                </c:pt>
                <c:pt idx="3964">
                  <c:v>9.677734375</c:v>
                </c:pt>
                <c:pt idx="3965">
                  <c:v>9.68017578125</c:v>
                </c:pt>
                <c:pt idx="3966">
                  <c:v>9.6826171875</c:v>
                </c:pt>
                <c:pt idx="3967">
                  <c:v>9.68505859375</c:v>
                </c:pt>
                <c:pt idx="3968">
                  <c:v>9.6875</c:v>
                </c:pt>
                <c:pt idx="3969">
                  <c:v>9.68994140625</c:v>
                </c:pt>
                <c:pt idx="3970">
                  <c:v>9.6923828125</c:v>
                </c:pt>
                <c:pt idx="3971">
                  <c:v>9.69482421875</c:v>
                </c:pt>
                <c:pt idx="3972">
                  <c:v>9.697265625</c:v>
                </c:pt>
                <c:pt idx="3973">
                  <c:v>9.69970703125</c:v>
                </c:pt>
                <c:pt idx="3974">
                  <c:v>9.7021484375</c:v>
                </c:pt>
                <c:pt idx="3975">
                  <c:v>9.70458984375</c:v>
                </c:pt>
                <c:pt idx="3976">
                  <c:v>9.70703125</c:v>
                </c:pt>
                <c:pt idx="3977">
                  <c:v>9.70947265625</c:v>
                </c:pt>
                <c:pt idx="3978">
                  <c:v>9.7119140625</c:v>
                </c:pt>
                <c:pt idx="3979">
                  <c:v>9.71435546875</c:v>
                </c:pt>
                <c:pt idx="3980">
                  <c:v>9.716796875</c:v>
                </c:pt>
                <c:pt idx="3981">
                  <c:v>9.71923828125</c:v>
                </c:pt>
                <c:pt idx="3982">
                  <c:v>9.7216796875</c:v>
                </c:pt>
                <c:pt idx="3983">
                  <c:v>9.72412109375</c:v>
                </c:pt>
                <c:pt idx="3984">
                  <c:v>9.7265625</c:v>
                </c:pt>
                <c:pt idx="3985">
                  <c:v>9.72900390625</c:v>
                </c:pt>
                <c:pt idx="3986">
                  <c:v>9.7314453125</c:v>
                </c:pt>
                <c:pt idx="3987">
                  <c:v>9.73388671875</c:v>
                </c:pt>
                <c:pt idx="3988">
                  <c:v>9.736328125</c:v>
                </c:pt>
                <c:pt idx="3989">
                  <c:v>9.73876953125</c:v>
                </c:pt>
                <c:pt idx="3990">
                  <c:v>9.7412109375</c:v>
                </c:pt>
                <c:pt idx="3991">
                  <c:v>9.74365234375</c:v>
                </c:pt>
                <c:pt idx="3992">
                  <c:v>9.74609375</c:v>
                </c:pt>
                <c:pt idx="3993">
                  <c:v>9.74853515625</c:v>
                </c:pt>
                <c:pt idx="3994">
                  <c:v>9.7509765625</c:v>
                </c:pt>
                <c:pt idx="3995">
                  <c:v>9.75341796875</c:v>
                </c:pt>
                <c:pt idx="3996">
                  <c:v>9.755859375</c:v>
                </c:pt>
                <c:pt idx="3997">
                  <c:v>9.75830078125</c:v>
                </c:pt>
                <c:pt idx="3998">
                  <c:v>9.7607421875</c:v>
                </c:pt>
                <c:pt idx="3999">
                  <c:v>9.76318359375</c:v>
                </c:pt>
                <c:pt idx="4000">
                  <c:v>9.765625</c:v>
                </c:pt>
                <c:pt idx="4001">
                  <c:v>9.76806640625</c:v>
                </c:pt>
                <c:pt idx="4002">
                  <c:v>9.7705078125</c:v>
                </c:pt>
                <c:pt idx="4003">
                  <c:v>9.77294921875</c:v>
                </c:pt>
                <c:pt idx="4004">
                  <c:v>9.775390625</c:v>
                </c:pt>
                <c:pt idx="4005">
                  <c:v>9.77783203125</c:v>
                </c:pt>
                <c:pt idx="4006">
                  <c:v>9.7802734375</c:v>
                </c:pt>
                <c:pt idx="4007">
                  <c:v>9.78271484375</c:v>
                </c:pt>
                <c:pt idx="4008">
                  <c:v>9.78515625</c:v>
                </c:pt>
                <c:pt idx="4009">
                  <c:v>9.78759765625</c:v>
                </c:pt>
                <c:pt idx="4010">
                  <c:v>9.7900390625</c:v>
                </c:pt>
                <c:pt idx="4011">
                  <c:v>9.79248046875</c:v>
                </c:pt>
                <c:pt idx="4012">
                  <c:v>9.794921875</c:v>
                </c:pt>
                <c:pt idx="4013">
                  <c:v>9.79736328125</c:v>
                </c:pt>
                <c:pt idx="4014">
                  <c:v>9.7998046875</c:v>
                </c:pt>
                <c:pt idx="4015">
                  <c:v>9.80224609375</c:v>
                </c:pt>
                <c:pt idx="4016">
                  <c:v>9.8046875</c:v>
                </c:pt>
                <c:pt idx="4017">
                  <c:v>9.80712890625</c:v>
                </c:pt>
                <c:pt idx="4018">
                  <c:v>9.8095703125</c:v>
                </c:pt>
                <c:pt idx="4019">
                  <c:v>9.81201171875</c:v>
                </c:pt>
                <c:pt idx="4020">
                  <c:v>9.814453125</c:v>
                </c:pt>
                <c:pt idx="4021">
                  <c:v>9.81689453125</c:v>
                </c:pt>
                <c:pt idx="4022">
                  <c:v>9.8193359375</c:v>
                </c:pt>
                <c:pt idx="4023">
                  <c:v>9.82177734375</c:v>
                </c:pt>
                <c:pt idx="4024">
                  <c:v>9.82421875</c:v>
                </c:pt>
                <c:pt idx="4025">
                  <c:v>9.82666015625</c:v>
                </c:pt>
                <c:pt idx="4026">
                  <c:v>9.8291015625</c:v>
                </c:pt>
                <c:pt idx="4027">
                  <c:v>9.83154296875</c:v>
                </c:pt>
                <c:pt idx="4028">
                  <c:v>9.833984375</c:v>
                </c:pt>
                <c:pt idx="4029">
                  <c:v>9.83642578125</c:v>
                </c:pt>
                <c:pt idx="4030">
                  <c:v>9.8388671875</c:v>
                </c:pt>
                <c:pt idx="4031">
                  <c:v>9.84130859375</c:v>
                </c:pt>
                <c:pt idx="4032">
                  <c:v>9.84375</c:v>
                </c:pt>
                <c:pt idx="4033">
                  <c:v>9.84619140625</c:v>
                </c:pt>
                <c:pt idx="4034">
                  <c:v>9.8486328125</c:v>
                </c:pt>
                <c:pt idx="4035">
                  <c:v>9.85107421875</c:v>
                </c:pt>
                <c:pt idx="4036">
                  <c:v>9.853515625</c:v>
                </c:pt>
                <c:pt idx="4037">
                  <c:v>9.85595703125</c:v>
                </c:pt>
                <c:pt idx="4038">
                  <c:v>9.8583984375</c:v>
                </c:pt>
                <c:pt idx="4039">
                  <c:v>9.86083984375</c:v>
                </c:pt>
                <c:pt idx="4040">
                  <c:v>9.86328125</c:v>
                </c:pt>
                <c:pt idx="4041">
                  <c:v>9.86572265625</c:v>
                </c:pt>
                <c:pt idx="4042">
                  <c:v>9.8681640625</c:v>
                </c:pt>
                <c:pt idx="4043">
                  <c:v>9.87060546875</c:v>
                </c:pt>
                <c:pt idx="4044">
                  <c:v>9.873046875</c:v>
                </c:pt>
                <c:pt idx="4045">
                  <c:v>9.87548828125</c:v>
                </c:pt>
                <c:pt idx="4046">
                  <c:v>9.8779296875</c:v>
                </c:pt>
                <c:pt idx="4047">
                  <c:v>9.88037109375</c:v>
                </c:pt>
                <c:pt idx="4048">
                  <c:v>9.8828125</c:v>
                </c:pt>
                <c:pt idx="4049">
                  <c:v>9.88525390625</c:v>
                </c:pt>
                <c:pt idx="4050">
                  <c:v>9.8876953125</c:v>
                </c:pt>
                <c:pt idx="4051">
                  <c:v>9.89013671875</c:v>
                </c:pt>
                <c:pt idx="4052">
                  <c:v>9.892578125</c:v>
                </c:pt>
                <c:pt idx="4053">
                  <c:v>9.89501953125</c:v>
                </c:pt>
                <c:pt idx="4054">
                  <c:v>9.8974609375</c:v>
                </c:pt>
                <c:pt idx="4055">
                  <c:v>9.89990234375</c:v>
                </c:pt>
                <c:pt idx="4056">
                  <c:v>9.90234375</c:v>
                </c:pt>
                <c:pt idx="4057">
                  <c:v>9.90478515625</c:v>
                </c:pt>
                <c:pt idx="4058">
                  <c:v>9.9072265625</c:v>
                </c:pt>
                <c:pt idx="4059">
                  <c:v>9.90966796875</c:v>
                </c:pt>
                <c:pt idx="4060">
                  <c:v>9.912109375</c:v>
                </c:pt>
                <c:pt idx="4061">
                  <c:v>9.91455078125</c:v>
                </c:pt>
                <c:pt idx="4062">
                  <c:v>9.9169921875</c:v>
                </c:pt>
                <c:pt idx="4063">
                  <c:v>9.91943359375</c:v>
                </c:pt>
                <c:pt idx="4064">
                  <c:v>9.921875</c:v>
                </c:pt>
                <c:pt idx="4065">
                  <c:v>9.92431640625</c:v>
                </c:pt>
                <c:pt idx="4066">
                  <c:v>9.9267578125</c:v>
                </c:pt>
                <c:pt idx="4067">
                  <c:v>9.92919921875</c:v>
                </c:pt>
                <c:pt idx="4068">
                  <c:v>9.931640625</c:v>
                </c:pt>
                <c:pt idx="4069">
                  <c:v>9.93408203125</c:v>
                </c:pt>
                <c:pt idx="4070">
                  <c:v>9.9365234375</c:v>
                </c:pt>
                <c:pt idx="4071">
                  <c:v>9.93896484375</c:v>
                </c:pt>
                <c:pt idx="4072">
                  <c:v>9.94140625</c:v>
                </c:pt>
                <c:pt idx="4073">
                  <c:v>9.94384765625</c:v>
                </c:pt>
                <c:pt idx="4074">
                  <c:v>9.9462890625</c:v>
                </c:pt>
                <c:pt idx="4075">
                  <c:v>9.94873046875</c:v>
                </c:pt>
                <c:pt idx="4076">
                  <c:v>9.951171875</c:v>
                </c:pt>
                <c:pt idx="4077">
                  <c:v>9.95361328125</c:v>
                </c:pt>
                <c:pt idx="4078">
                  <c:v>9.9560546875</c:v>
                </c:pt>
                <c:pt idx="4079">
                  <c:v>9.95849609375</c:v>
                </c:pt>
                <c:pt idx="4080">
                  <c:v>9.9609375</c:v>
                </c:pt>
                <c:pt idx="4081">
                  <c:v>9.96337890625</c:v>
                </c:pt>
                <c:pt idx="4082">
                  <c:v>9.9658203125</c:v>
                </c:pt>
                <c:pt idx="4083">
                  <c:v>9.96826171875</c:v>
                </c:pt>
                <c:pt idx="4084">
                  <c:v>9.970703125</c:v>
                </c:pt>
                <c:pt idx="4085">
                  <c:v>9.97314453125</c:v>
                </c:pt>
                <c:pt idx="4086">
                  <c:v>9.9755859375</c:v>
                </c:pt>
                <c:pt idx="4087">
                  <c:v>9.97802734375</c:v>
                </c:pt>
                <c:pt idx="4088">
                  <c:v>9.98046875</c:v>
                </c:pt>
                <c:pt idx="4089">
                  <c:v>9.98291015625</c:v>
                </c:pt>
                <c:pt idx="4090">
                  <c:v>9.9853515625</c:v>
                </c:pt>
                <c:pt idx="4091">
                  <c:v>9.98779296875</c:v>
                </c:pt>
                <c:pt idx="4092">
                  <c:v>9.990234375</c:v>
                </c:pt>
                <c:pt idx="4093">
                  <c:v>9.99267578125</c:v>
                </c:pt>
                <c:pt idx="4094">
                  <c:v>9.9951171875</c:v>
                </c:pt>
                <c:pt idx="4095">
                  <c:v>9.99755859375</c:v>
                </c:pt>
                <c:pt idx="4096">
                  <c:v>10</c:v>
                </c:pt>
                <c:pt idx="4097">
                  <c:v>10.00244140625</c:v>
                </c:pt>
                <c:pt idx="4098">
                  <c:v>10.0048828125</c:v>
                </c:pt>
                <c:pt idx="4099">
                  <c:v>10.00732421875</c:v>
                </c:pt>
                <c:pt idx="4100">
                  <c:v>10.009765625</c:v>
                </c:pt>
                <c:pt idx="4101">
                  <c:v>10.01220703125</c:v>
                </c:pt>
                <c:pt idx="4102">
                  <c:v>10.0146484375</c:v>
                </c:pt>
                <c:pt idx="4103">
                  <c:v>10.01708984375</c:v>
                </c:pt>
                <c:pt idx="4104">
                  <c:v>10.01953125</c:v>
                </c:pt>
                <c:pt idx="4105">
                  <c:v>10.02197265625</c:v>
                </c:pt>
                <c:pt idx="4106">
                  <c:v>10.0244140625</c:v>
                </c:pt>
                <c:pt idx="4107">
                  <c:v>10.02685546875</c:v>
                </c:pt>
                <c:pt idx="4108">
                  <c:v>10.029296875</c:v>
                </c:pt>
                <c:pt idx="4109">
                  <c:v>10.03173828125</c:v>
                </c:pt>
                <c:pt idx="4110">
                  <c:v>10.0341796875</c:v>
                </c:pt>
                <c:pt idx="4111">
                  <c:v>10.03662109375</c:v>
                </c:pt>
                <c:pt idx="4112">
                  <c:v>10.0390625</c:v>
                </c:pt>
                <c:pt idx="4113">
                  <c:v>10.04150390625</c:v>
                </c:pt>
                <c:pt idx="4114">
                  <c:v>10.0439453125</c:v>
                </c:pt>
                <c:pt idx="4115">
                  <c:v>10.04638671875</c:v>
                </c:pt>
                <c:pt idx="4116">
                  <c:v>10.048828125</c:v>
                </c:pt>
                <c:pt idx="4117">
                  <c:v>10.05126953125</c:v>
                </c:pt>
                <c:pt idx="4118">
                  <c:v>10.0537109375</c:v>
                </c:pt>
                <c:pt idx="4119">
                  <c:v>10.05615234375</c:v>
                </c:pt>
                <c:pt idx="4120">
                  <c:v>10.05859375</c:v>
                </c:pt>
                <c:pt idx="4121">
                  <c:v>10.06103515625</c:v>
                </c:pt>
                <c:pt idx="4122">
                  <c:v>10.0634765625</c:v>
                </c:pt>
                <c:pt idx="4123">
                  <c:v>10.06591796875</c:v>
                </c:pt>
                <c:pt idx="4124">
                  <c:v>10.068359375</c:v>
                </c:pt>
                <c:pt idx="4125">
                  <c:v>10.07080078125</c:v>
                </c:pt>
                <c:pt idx="4126">
                  <c:v>10.0732421875</c:v>
                </c:pt>
                <c:pt idx="4127">
                  <c:v>10.07568359375</c:v>
                </c:pt>
                <c:pt idx="4128">
                  <c:v>10.078125</c:v>
                </c:pt>
                <c:pt idx="4129">
                  <c:v>10.08056640625</c:v>
                </c:pt>
                <c:pt idx="4130">
                  <c:v>10.0830078125</c:v>
                </c:pt>
                <c:pt idx="4131">
                  <c:v>10.08544921875</c:v>
                </c:pt>
                <c:pt idx="4132">
                  <c:v>10.087890625</c:v>
                </c:pt>
                <c:pt idx="4133">
                  <c:v>10.09033203125</c:v>
                </c:pt>
                <c:pt idx="4134">
                  <c:v>10.0927734375</c:v>
                </c:pt>
                <c:pt idx="4135">
                  <c:v>10.09521484375</c:v>
                </c:pt>
                <c:pt idx="4136">
                  <c:v>10.09765625</c:v>
                </c:pt>
                <c:pt idx="4137">
                  <c:v>10.10009765625</c:v>
                </c:pt>
                <c:pt idx="4138">
                  <c:v>10.1025390625</c:v>
                </c:pt>
                <c:pt idx="4139">
                  <c:v>10.10498046875</c:v>
                </c:pt>
                <c:pt idx="4140">
                  <c:v>10.107421875</c:v>
                </c:pt>
                <c:pt idx="4141">
                  <c:v>10.10986328125</c:v>
                </c:pt>
                <c:pt idx="4142">
                  <c:v>10.1123046875</c:v>
                </c:pt>
                <c:pt idx="4143">
                  <c:v>10.11474609375</c:v>
                </c:pt>
                <c:pt idx="4144">
                  <c:v>10.1171875</c:v>
                </c:pt>
                <c:pt idx="4145">
                  <c:v>10.11962890625</c:v>
                </c:pt>
                <c:pt idx="4146">
                  <c:v>10.1220703125</c:v>
                </c:pt>
                <c:pt idx="4147">
                  <c:v>10.12451171875</c:v>
                </c:pt>
                <c:pt idx="4148">
                  <c:v>10.126953125</c:v>
                </c:pt>
                <c:pt idx="4149">
                  <c:v>10.12939453125</c:v>
                </c:pt>
                <c:pt idx="4150">
                  <c:v>10.1318359375</c:v>
                </c:pt>
                <c:pt idx="4151">
                  <c:v>10.13427734375</c:v>
                </c:pt>
                <c:pt idx="4152">
                  <c:v>10.13671875</c:v>
                </c:pt>
                <c:pt idx="4153">
                  <c:v>10.13916015625</c:v>
                </c:pt>
                <c:pt idx="4154">
                  <c:v>10.1416015625</c:v>
                </c:pt>
                <c:pt idx="4155">
                  <c:v>10.14404296875</c:v>
                </c:pt>
                <c:pt idx="4156">
                  <c:v>10.146484375</c:v>
                </c:pt>
                <c:pt idx="4157">
                  <c:v>10.14892578125</c:v>
                </c:pt>
                <c:pt idx="4158">
                  <c:v>10.1513671875</c:v>
                </c:pt>
                <c:pt idx="4159">
                  <c:v>10.15380859375</c:v>
                </c:pt>
                <c:pt idx="4160">
                  <c:v>10.15625</c:v>
                </c:pt>
                <c:pt idx="4161">
                  <c:v>10.15869140625</c:v>
                </c:pt>
                <c:pt idx="4162">
                  <c:v>10.1611328125</c:v>
                </c:pt>
                <c:pt idx="4163">
                  <c:v>10.16357421875</c:v>
                </c:pt>
                <c:pt idx="4164">
                  <c:v>10.166015625</c:v>
                </c:pt>
                <c:pt idx="4165">
                  <c:v>10.16845703125</c:v>
                </c:pt>
                <c:pt idx="4166">
                  <c:v>10.1708984375</c:v>
                </c:pt>
                <c:pt idx="4167">
                  <c:v>10.17333984375</c:v>
                </c:pt>
                <c:pt idx="4168">
                  <c:v>10.17578125</c:v>
                </c:pt>
                <c:pt idx="4169">
                  <c:v>10.17822265625</c:v>
                </c:pt>
                <c:pt idx="4170">
                  <c:v>10.1806640625</c:v>
                </c:pt>
                <c:pt idx="4171">
                  <c:v>10.18310546875</c:v>
                </c:pt>
                <c:pt idx="4172">
                  <c:v>10.185546875</c:v>
                </c:pt>
                <c:pt idx="4173">
                  <c:v>10.18798828125</c:v>
                </c:pt>
                <c:pt idx="4174">
                  <c:v>10.1904296875</c:v>
                </c:pt>
                <c:pt idx="4175">
                  <c:v>10.19287109375</c:v>
                </c:pt>
                <c:pt idx="4176">
                  <c:v>10.1953125</c:v>
                </c:pt>
                <c:pt idx="4177">
                  <c:v>10.19775390625</c:v>
                </c:pt>
                <c:pt idx="4178">
                  <c:v>10.2001953125</c:v>
                </c:pt>
                <c:pt idx="4179">
                  <c:v>10.20263671875</c:v>
                </c:pt>
                <c:pt idx="4180">
                  <c:v>10.205078125</c:v>
                </c:pt>
                <c:pt idx="4181">
                  <c:v>10.20751953125</c:v>
                </c:pt>
                <c:pt idx="4182">
                  <c:v>10.2099609375</c:v>
                </c:pt>
                <c:pt idx="4183">
                  <c:v>10.21240234375</c:v>
                </c:pt>
                <c:pt idx="4184">
                  <c:v>10.21484375</c:v>
                </c:pt>
                <c:pt idx="4185">
                  <c:v>10.21728515625</c:v>
                </c:pt>
                <c:pt idx="4186">
                  <c:v>10.2197265625</c:v>
                </c:pt>
                <c:pt idx="4187">
                  <c:v>10.22216796875</c:v>
                </c:pt>
                <c:pt idx="4188">
                  <c:v>10.224609375</c:v>
                </c:pt>
                <c:pt idx="4189">
                  <c:v>10.22705078125</c:v>
                </c:pt>
                <c:pt idx="4190">
                  <c:v>10.2294921875</c:v>
                </c:pt>
                <c:pt idx="4191">
                  <c:v>10.23193359375</c:v>
                </c:pt>
                <c:pt idx="4192">
                  <c:v>10.234375</c:v>
                </c:pt>
                <c:pt idx="4193">
                  <c:v>10.23681640625</c:v>
                </c:pt>
                <c:pt idx="4194">
                  <c:v>10.2392578125</c:v>
                </c:pt>
                <c:pt idx="4195">
                  <c:v>10.24169921875</c:v>
                </c:pt>
                <c:pt idx="4196">
                  <c:v>10.244140625</c:v>
                </c:pt>
                <c:pt idx="4197">
                  <c:v>10.24658203125</c:v>
                </c:pt>
                <c:pt idx="4198">
                  <c:v>10.2490234375</c:v>
                </c:pt>
                <c:pt idx="4199">
                  <c:v>10.25146484375</c:v>
                </c:pt>
                <c:pt idx="4200">
                  <c:v>10.25390625</c:v>
                </c:pt>
                <c:pt idx="4201">
                  <c:v>10.25634765625</c:v>
                </c:pt>
                <c:pt idx="4202">
                  <c:v>10.2587890625</c:v>
                </c:pt>
                <c:pt idx="4203">
                  <c:v>10.26123046875</c:v>
                </c:pt>
                <c:pt idx="4204">
                  <c:v>10.263671875</c:v>
                </c:pt>
                <c:pt idx="4205">
                  <c:v>10.26611328125</c:v>
                </c:pt>
                <c:pt idx="4206">
                  <c:v>10.2685546875</c:v>
                </c:pt>
                <c:pt idx="4207">
                  <c:v>10.27099609375</c:v>
                </c:pt>
                <c:pt idx="4208">
                  <c:v>10.2734375</c:v>
                </c:pt>
                <c:pt idx="4209">
                  <c:v>10.27587890625</c:v>
                </c:pt>
                <c:pt idx="4210">
                  <c:v>10.2783203125</c:v>
                </c:pt>
                <c:pt idx="4211">
                  <c:v>10.28076171875</c:v>
                </c:pt>
                <c:pt idx="4212">
                  <c:v>10.283203125</c:v>
                </c:pt>
                <c:pt idx="4213">
                  <c:v>10.28564453125</c:v>
                </c:pt>
                <c:pt idx="4214">
                  <c:v>10.2880859375</c:v>
                </c:pt>
                <c:pt idx="4215">
                  <c:v>10.29052734375</c:v>
                </c:pt>
                <c:pt idx="4216">
                  <c:v>10.29296875</c:v>
                </c:pt>
                <c:pt idx="4217">
                  <c:v>10.29541015625</c:v>
                </c:pt>
                <c:pt idx="4218">
                  <c:v>10.2978515625</c:v>
                </c:pt>
                <c:pt idx="4219">
                  <c:v>10.30029296875</c:v>
                </c:pt>
                <c:pt idx="4220">
                  <c:v>10.302734375</c:v>
                </c:pt>
                <c:pt idx="4221">
                  <c:v>10.30517578125</c:v>
                </c:pt>
                <c:pt idx="4222">
                  <c:v>10.3076171875</c:v>
                </c:pt>
                <c:pt idx="4223">
                  <c:v>10.31005859375</c:v>
                </c:pt>
                <c:pt idx="4224">
                  <c:v>10.3125</c:v>
                </c:pt>
                <c:pt idx="4225">
                  <c:v>10.31494140625</c:v>
                </c:pt>
                <c:pt idx="4226">
                  <c:v>10.3173828125</c:v>
                </c:pt>
                <c:pt idx="4227">
                  <c:v>10.31982421875</c:v>
                </c:pt>
                <c:pt idx="4228">
                  <c:v>10.322265625</c:v>
                </c:pt>
                <c:pt idx="4229">
                  <c:v>10.32470703125</c:v>
                </c:pt>
                <c:pt idx="4230">
                  <c:v>10.3271484375</c:v>
                </c:pt>
                <c:pt idx="4231">
                  <c:v>10.32958984375</c:v>
                </c:pt>
                <c:pt idx="4232">
                  <c:v>10.33203125</c:v>
                </c:pt>
                <c:pt idx="4233">
                  <c:v>10.33447265625</c:v>
                </c:pt>
                <c:pt idx="4234">
                  <c:v>10.3369140625</c:v>
                </c:pt>
                <c:pt idx="4235">
                  <c:v>10.33935546875</c:v>
                </c:pt>
                <c:pt idx="4236">
                  <c:v>10.341796875</c:v>
                </c:pt>
                <c:pt idx="4237">
                  <c:v>10.34423828125</c:v>
                </c:pt>
                <c:pt idx="4238">
                  <c:v>10.3466796875</c:v>
                </c:pt>
                <c:pt idx="4239">
                  <c:v>10.34912109375</c:v>
                </c:pt>
                <c:pt idx="4240">
                  <c:v>10.3515625</c:v>
                </c:pt>
                <c:pt idx="4241">
                  <c:v>10.35400390625</c:v>
                </c:pt>
                <c:pt idx="4242">
                  <c:v>10.3564453125</c:v>
                </c:pt>
                <c:pt idx="4243">
                  <c:v>10.35888671875</c:v>
                </c:pt>
                <c:pt idx="4244">
                  <c:v>10.361328125</c:v>
                </c:pt>
                <c:pt idx="4245">
                  <c:v>10.36376953125</c:v>
                </c:pt>
                <c:pt idx="4246">
                  <c:v>10.3662109375</c:v>
                </c:pt>
                <c:pt idx="4247">
                  <c:v>10.36865234375</c:v>
                </c:pt>
                <c:pt idx="4248">
                  <c:v>10.37109375</c:v>
                </c:pt>
                <c:pt idx="4249">
                  <c:v>10.37353515625</c:v>
                </c:pt>
                <c:pt idx="4250">
                  <c:v>10.3759765625</c:v>
                </c:pt>
                <c:pt idx="4251">
                  <c:v>10.37841796875</c:v>
                </c:pt>
                <c:pt idx="4252">
                  <c:v>10.380859375</c:v>
                </c:pt>
                <c:pt idx="4253">
                  <c:v>10.38330078125</c:v>
                </c:pt>
                <c:pt idx="4254">
                  <c:v>10.3857421875</c:v>
                </c:pt>
                <c:pt idx="4255">
                  <c:v>10.38818359375</c:v>
                </c:pt>
                <c:pt idx="4256">
                  <c:v>10.390625</c:v>
                </c:pt>
                <c:pt idx="4257">
                  <c:v>10.39306640625</c:v>
                </c:pt>
                <c:pt idx="4258">
                  <c:v>10.3955078125</c:v>
                </c:pt>
                <c:pt idx="4259">
                  <c:v>10.39794921875</c:v>
                </c:pt>
                <c:pt idx="4260">
                  <c:v>10.400390625</c:v>
                </c:pt>
                <c:pt idx="4261">
                  <c:v>10.40283203125</c:v>
                </c:pt>
                <c:pt idx="4262">
                  <c:v>10.4052734375</c:v>
                </c:pt>
                <c:pt idx="4263">
                  <c:v>10.40771484375</c:v>
                </c:pt>
                <c:pt idx="4264">
                  <c:v>10.41015625</c:v>
                </c:pt>
                <c:pt idx="4265">
                  <c:v>10.41259765625</c:v>
                </c:pt>
                <c:pt idx="4266">
                  <c:v>10.4150390625</c:v>
                </c:pt>
                <c:pt idx="4267">
                  <c:v>10.41748046875</c:v>
                </c:pt>
                <c:pt idx="4268">
                  <c:v>10.419921875</c:v>
                </c:pt>
                <c:pt idx="4269">
                  <c:v>10.42236328125</c:v>
                </c:pt>
                <c:pt idx="4270">
                  <c:v>10.4248046875</c:v>
                </c:pt>
                <c:pt idx="4271">
                  <c:v>10.42724609375</c:v>
                </c:pt>
                <c:pt idx="4272">
                  <c:v>10.4296875</c:v>
                </c:pt>
                <c:pt idx="4273">
                  <c:v>10.43212890625</c:v>
                </c:pt>
                <c:pt idx="4274">
                  <c:v>10.4345703125</c:v>
                </c:pt>
                <c:pt idx="4275">
                  <c:v>10.43701171875</c:v>
                </c:pt>
                <c:pt idx="4276">
                  <c:v>10.439453125</c:v>
                </c:pt>
                <c:pt idx="4277">
                  <c:v>10.44189453125</c:v>
                </c:pt>
                <c:pt idx="4278">
                  <c:v>10.4443359375</c:v>
                </c:pt>
                <c:pt idx="4279">
                  <c:v>10.44677734375</c:v>
                </c:pt>
                <c:pt idx="4280">
                  <c:v>10.44921875</c:v>
                </c:pt>
                <c:pt idx="4281">
                  <c:v>10.45166015625</c:v>
                </c:pt>
                <c:pt idx="4282">
                  <c:v>10.4541015625</c:v>
                </c:pt>
                <c:pt idx="4283">
                  <c:v>10.45654296875</c:v>
                </c:pt>
                <c:pt idx="4284">
                  <c:v>10.458984375</c:v>
                </c:pt>
                <c:pt idx="4285">
                  <c:v>10.46142578125</c:v>
                </c:pt>
                <c:pt idx="4286">
                  <c:v>10.4638671875</c:v>
                </c:pt>
                <c:pt idx="4287">
                  <c:v>10.46630859375</c:v>
                </c:pt>
                <c:pt idx="4288">
                  <c:v>10.46875</c:v>
                </c:pt>
                <c:pt idx="4289">
                  <c:v>10.47119140625</c:v>
                </c:pt>
                <c:pt idx="4290">
                  <c:v>10.4736328125</c:v>
                </c:pt>
                <c:pt idx="4291">
                  <c:v>10.47607421875</c:v>
                </c:pt>
                <c:pt idx="4292">
                  <c:v>10.478515625</c:v>
                </c:pt>
                <c:pt idx="4293">
                  <c:v>10.48095703125</c:v>
                </c:pt>
                <c:pt idx="4294">
                  <c:v>10.4833984375</c:v>
                </c:pt>
                <c:pt idx="4295">
                  <c:v>10.48583984375</c:v>
                </c:pt>
                <c:pt idx="4296">
                  <c:v>10.48828125</c:v>
                </c:pt>
                <c:pt idx="4297">
                  <c:v>10.49072265625</c:v>
                </c:pt>
                <c:pt idx="4298">
                  <c:v>10.4931640625</c:v>
                </c:pt>
                <c:pt idx="4299">
                  <c:v>10.49560546875</c:v>
                </c:pt>
                <c:pt idx="4300">
                  <c:v>10.498046875</c:v>
                </c:pt>
                <c:pt idx="4301">
                  <c:v>10.50048828125</c:v>
                </c:pt>
                <c:pt idx="4302">
                  <c:v>10.5029296875</c:v>
                </c:pt>
                <c:pt idx="4303">
                  <c:v>10.50537109375</c:v>
                </c:pt>
                <c:pt idx="4304">
                  <c:v>10.5078125</c:v>
                </c:pt>
                <c:pt idx="4305">
                  <c:v>10.51025390625</c:v>
                </c:pt>
                <c:pt idx="4306">
                  <c:v>10.5126953125</c:v>
                </c:pt>
                <c:pt idx="4307">
                  <c:v>10.51513671875</c:v>
                </c:pt>
                <c:pt idx="4308">
                  <c:v>10.517578125</c:v>
                </c:pt>
                <c:pt idx="4309">
                  <c:v>10.52001953125</c:v>
                </c:pt>
                <c:pt idx="4310">
                  <c:v>10.5224609375</c:v>
                </c:pt>
                <c:pt idx="4311">
                  <c:v>10.52490234375</c:v>
                </c:pt>
                <c:pt idx="4312">
                  <c:v>10.52734375</c:v>
                </c:pt>
                <c:pt idx="4313">
                  <c:v>10.52978515625</c:v>
                </c:pt>
                <c:pt idx="4314">
                  <c:v>10.5322265625</c:v>
                </c:pt>
                <c:pt idx="4315">
                  <c:v>10.53466796875</c:v>
                </c:pt>
                <c:pt idx="4316">
                  <c:v>10.537109375</c:v>
                </c:pt>
                <c:pt idx="4317">
                  <c:v>10.53955078125</c:v>
                </c:pt>
                <c:pt idx="4318">
                  <c:v>10.5419921875</c:v>
                </c:pt>
                <c:pt idx="4319">
                  <c:v>10.54443359375</c:v>
                </c:pt>
                <c:pt idx="4320">
                  <c:v>10.546875</c:v>
                </c:pt>
                <c:pt idx="4321">
                  <c:v>10.54931640625</c:v>
                </c:pt>
                <c:pt idx="4322">
                  <c:v>10.5517578125</c:v>
                </c:pt>
                <c:pt idx="4323">
                  <c:v>10.55419921875</c:v>
                </c:pt>
                <c:pt idx="4324">
                  <c:v>10.556640625</c:v>
                </c:pt>
                <c:pt idx="4325">
                  <c:v>10.55908203125</c:v>
                </c:pt>
                <c:pt idx="4326">
                  <c:v>10.5615234375</c:v>
                </c:pt>
                <c:pt idx="4327">
                  <c:v>10.56396484375</c:v>
                </c:pt>
                <c:pt idx="4328">
                  <c:v>10.56640625</c:v>
                </c:pt>
                <c:pt idx="4329">
                  <c:v>10.56884765625</c:v>
                </c:pt>
                <c:pt idx="4330">
                  <c:v>10.5712890625</c:v>
                </c:pt>
                <c:pt idx="4331">
                  <c:v>10.57373046875</c:v>
                </c:pt>
                <c:pt idx="4332">
                  <c:v>10.576171875</c:v>
                </c:pt>
                <c:pt idx="4333">
                  <c:v>10.57861328125</c:v>
                </c:pt>
                <c:pt idx="4334">
                  <c:v>10.5810546875</c:v>
                </c:pt>
                <c:pt idx="4335">
                  <c:v>10.58349609375</c:v>
                </c:pt>
                <c:pt idx="4336">
                  <c:v>10.5859375</c:v>
                </c:pt>
                <c:pt idx="4337">
                  <c:v>10.58837890625</c:v>
                </c:pt>
                <c:pt idx="4338">
                  <c:v>10.5908203125</c:v>
                </c:pt>
                <c:pt idx="4339">
                  <c:v>10.59326171875</c:v>
                </c:pt>
                <c:pt idx="4340">
                  <c:v>10.595703125</c:v>
                </c:pt>
                <c:pt idx="4341">
                  <c:v>10.59814453125</c:v>
                </c:pt>
                <c:pt idx="4342">
                  <c:v>10.6005859375</c:v>
                </c:pt>
                <c:pt idx="4343">
                  <c:v>10.60302734375</c:v>
                </c:pt>
                <c:pt idx="4344">
                  <c:v>10.60546875</c:v>
                </c:pt>
                <c:pt idx="4345">
                  <c:v>10.60791015625</c:v>
                </c:pt>
                <c:pt idx="4346">
                  <c:v>10.6103515625</c:v>
                </c:pt>
                <c:pt idx="4347">
                  <c:v>10.61279296875</c:v>
                </c:pt>
                <c:pt idx="4348">
                  <c:v>10.615234375</c:v>
                </c:pt>
                <c:pt idx="4349">
                  <c:v>10.61767578125</c:v>
                </c:pt>
                <c:pt idx="4350">
                  <c:v>10.6201171875</c:v>
                </c:pt>
                <c:pt idx="4351">
                  <c:v>10.62255859375</c:v>
                </c:pt>
                <c:pt idx="4352">
                  <c:v>10.625</c:v>
                </c:pt>
                <c:pt idx="4353">
                  <c:v>10.62744140625</c:v>
                </c:pt>
                <c:pt idx="4354">
                  <c:v>10.6298828125</c:v>
                </c:pt>
                <c:pt idx="4355">
                  <c:v>10.63232421875</c:v>
                </c:pt>
                <c:pt idx="4356">
                  <c:v>10.634765625</c:v>
                </c:pt>
                <c:pt idx="4357">
                  <c:v>10.63720703125</c:v>
                </c:pt>
                <c:pt idx="4358">
                  <c:v>10.6396484375</c:v>
                </c:pt>
                <c:pt idx="4359">
                  <c:v>10.64208984375</c:v>
                </c:pt>
                <c:pt idx="4360">
                  <c:v>10.64453125</c:v>
                </c:pt>
                <c:pt idx="4361">
                  <c:v>10.64697265625</c:v>
                </c:pt>
                <c:pt idx="4362">
                  <c:v>10.6494140625</c:v>
                </c:pt>
                <c:pt idx="4363">
                  <c:v>10.65185546875</c:v>
                </c:pt>
                <c:pt idx="4364">
                  <c:v>10.654296875</c:v>
                </c:pt>
                <c:pt idx="4365">
                  <c:v>10.65673828125</c:v>
                </c:pt>
                <c:pt idx="4366">
                  <c:v>10.6591796875</c:v>
                </c:pt>
                <c:pt idx="4367">
                  <c:v>10.66162109375</c:v>
                </c:pt>
                <c:pt idx="4368">
                  <c:v>10.6640625</c:v>
                </c:pt>
                <c:pt idx="4369">
                  <c:v>10.66650390625</c:v>
                </c:pt>
                <c:pt idx="4370">
                  <c:v>10.6689453125</c:v>
                </c:pt>
                <c:pt idx="4371">
                  <c:v>10.67138671875</c:v>
                </c:pt>
                <c:pt idx="4372">
                  <c:v>10.673828125</c:v>
                </c:pt>
                <c:pt idx="4373">
                  <c:v>10.67626953125</c:v>
                </c:pt>
                <c:pt idx="4374">
                  <c:v>10.6787109375</c:v>
                </c:pt>
                <c:pt idx="4375">
                  <c:v>10.68115234375</c:v>
                </c:pt>
                <c:pt idx="4376">
                  <c:v>10.68359375</c:v>
                </c:pt>
                <c:pt idx="4377">
                  <c:v>10.68603515625</c:v>
                </c:pt>
                <c:pt idx="4378">
                  <c:v>10.6884765625</c:v>
                </c:pt>
                <c:pt idx="4379">
                  <c:v>10.69091796875</c:v>
                </c:pt>
                <c:pt idx="4380">
                  <c:v>10.693359375</c:v>
                </c:pt>
                <c:pt idx="4381">
                  <c:v>10.69580078125</c:v>
                </c:pt>
                <c:pt idx="4382">
                  <c:v>10.6982421875</c:v>
                </c:pt>
                <c:pt idx="4383">
                  <c:v>10.70068359375</c:v>
                </c:pt>
                <c:pt idx="4384">
                  <c:v>10.703125</c:v>
                </c:pt>
                <c:pt idx="4385">
                  <c:v>10.70556640625</c:v>
                </c:pt>
                <c:pt idx="4386">
                  <c:v>10.7080078125</c:v>
                </c:pt>
                <c:pt idx="4387">
                  <c:v>10.71044921875</c:v>
                </c:pt>
                <c:pt idx="4388">
                  <c:v>10.712890625</c:v>
                </c:pt>
                <c:pt idx="4389">
                  <c:v>10.71533203125</c:v>
                </c:pt>
                <c:pt idx="4390">
                  <c:v>10.7177734375</c:v>
                </c:pt>
                <c:pt idx="4391">
                  <c:v>10.72021484375</c:v>
                </c:pt>
                <c:pt idx="4392">
                  <c:v>10.72265625</c:v>
                </c:pt>
                <c:pt idx="4393">
                  <c:v>10.72509765625</c:v>
                </c:pt>
                <c:pt idx="4394">
                  <c:v>10.7275390625</c:v>
                </c:pt>
                <c:pt idx="4395">
                  <c:v>10.72998046875</c:v>
                </c:pt>
                <c:pt idx="4396">
                  <c:v>10.732421875</c:v>
                </c:pt>
                <c:pt idx="4397">
                  <c:v>10.73486328125</c:v>
                </c:pt>
                <c:pt idx="4398">
                  <c:v>10.7373046875</c:v>
                </c:pt>
                <c:pt idx="4399">
                  <c:v>10.73974609375</c:v>
                </c:pt>
                <c:pt idx="4400">
                  <c:v>10.7421875</c:v>
                </c:pt>
                <c:pt idx="4401">
                  <c:v>10.74462890625</c:v>
                </c:pt>
                <c:pt idx="4402">
                  <c:v>10.7470703125</c:v>
                </c:pt>
                <c:pt idx="4403">
                  <c:v>10.74951171875</c:v>
                </c:pt>
                <c:pt idx="4404">
                  <c:v>10.751953125</c:v>
                </c:pt>
                <c:pt idx="4405">
                  <c:v>10.75439453125</c:v>
                </c:pt>
                <c:pt idx="4406">
                  <c:v>10.7568359375</c:v>
                </c:pt>
                <c:pt idx="4407">
                  <c:v>10.75927734375</c:v>
                </c:pt>
                <c:pt idx="4408">
                  <c:v>10.76171875</c:v>
                </c:pt>
                <c:pt idx="4409">
                  <c:v>10.76416015625</c:v>
                </c:pt>
                <c:pt idx="4410">
                  <c:v>10.7666015625</c:v>
                </c:pt>
                <c:pt idx="4411">
                  <c:v>10.76904296875</c:v>
                </c:pt>
                <c:pt idx="4412">
                  <c:v>10.771484375</c:v>
                </c:pt>
                <c:pt idx="4413">
                  <c:v>10.77392578125</c:v>
                </c:pt>
                <c:pt idx="4414">
                  <c:v>10.7763671875</c:v>
                </c:pt>
                <c:pt idx="4415">
                  <c:v>10.77880859375</c:v>
                </c:pt>
                <c:pt idx="4416">
                  <c:v>10.78125</c:v>
                </c:pt>
                <c:pt idx="4417">
                  <c:v>10.78369140625</c:v>
                </c:pt>
                <c:pt idx="4418">
                  <c:v>10.7861328125</c:v>
                </c:pt>
                <c:pt idx="4419">
                  <c:v>10.78857421875</c:v>
                </c:pt>
                <c:pt idx="4420">
                  <c:v>10.791015625</c:v>
                </c:pt>
                <c:pt idx="4421">
                  <c:v>10.79345703125</c:v>
                </c:pt>
                <c:pt idx="4422">
                  <c:v>10.7958984375</c:v>
                </c:pt>
                <c:pt idx="4423">
                  <c:v>10.79833984375</c:v>
                </c:pt>
                <c:pt idx="4424">
                  <c:v>10.80078125</c:v>
                </c:pt>
                <c:pt idx="4425">
                  <c:v>10.80322265625</c:v>
                </c:pt>
                <c:pt idx="4426">
                  <c:v>10.8056640625</c:v>
                </c:pt>
                <c:pt idx="4427">
                  <c:v>10.80810546875</c:v>
                </c:pt>
                <c:pt idx="4428">
                  <c:v>10.810546875</c:v>
                </c:pt>
                <c:pt idx="4429">
                  <c:v>10.81298828125</c:v>
                </c:pt>
                <c:pt idx="4430">
                  <c:v>10.8154296875</c:v>
                </c:pt>
                <c:pt idx="4431">
                  <c:v>10.81787109375</c:v>
                </c:pt>
                <c:pt idx="4432">
                  <c:v>10.8203125</c:v>
                </c:pt>
                <c:pt idx="4433">
                  <c:v>10.82275390625</c:v>
                </c:pt>
                <c:pt idx="4434">
                  <c:v>10.8251953125</c:v>
                </c:pt>
                <c:pt idx="4435">
                  <c:v>10.82763671875</c:v>
                </c:pt>
                <c:pt idx="4436">
                  <c:v>10.830078125</c:v>
                </c:pt>
                <c:pt idx="4437">
                  <c:v>10.83251953125</c:v>
                </c:pt>
                <c:pt idx="4438">
                  <c:v>10.8349609375</c:v>
                </c:pt>
                <c:pt idx="4439">
                  <c:v>10.83740234375</c:v>
                </c:pt>
                <c:pt idx="4440">
                  <c:v>10.83984375</c:v>
                </c:pt>
                <c:pt idx="4441">
                  <c:v>10.84228515625</c:v>
                </c:pt>
                <c:pt idx="4442">
                  <c:v>10.8447265625</c:v>
                </c:pt>
                <c:pt idx="4443">
                  <c:v>10.84716796875</c:v>
                </c:pt>
                <c:pt idx="4444">
                  <c:v>10.849609375</c:v>
                </c:pt>
                <c:pt idx="4445">
                  <c:v>10.85205078125</c:v>
                </c:pt>
                <c:pt idx="4446">
                  <c:v>10.8544921875</c:v>
                </c:pt>
                <c:pt idx="4447">
                  <c:v>10.85693359375</c:v>
                </c:pt>
                <c:pt idx="4448">
                  <c:v>10.859375</c:v>
                </c:pt>
                <c:pt idx="4449">
                  <c:v>10.86181640625</c:v>
                </c:pt>
                <c:pt idx="4450">
                  <c:v>10.8642578125</c:v>
                </c:pt>
                <c:pt idx="4451">
                  <c:v>10.86669921875</c:v>
                </c:pt>
                <c:pt idx="4452">
                  <c:v>10.869140625</c:v>
                </c:pt>
                <c:pt idx="4453">
                  <c:v>10.87158203125</c:v>
                </c:pt>
                <c:pt idx="4454">
                  <c:v>10.8740234375</c:v>
                </c:pt>
                <c:pt idx="4455">
                  <c:v>10.87646484375</c:v>
                </c:pt>
                <c:pt idx="4456">
                  <c:v>10.87890625</c:v>
                </c:pt>
                <c:pt idx="4457">
                  <c:v>10.88134765625</c:v>
                </c:pt>
                <c:pt idx="4458">
                  <c:v>10.8837890625</c:v>
                </c:pt>
                <c:pt idx="4459">
                  <c:v>10.88623046875</c:v>
                </c:pt>
                <c:pt idx="4460">
                  <c:v>10.888671875</c:v>
                </c:pt>
                <c:pt idx="4461">
                  <c:v>10.89111328125</c:v>
                </c:pt>
                <c:pt idx="4462">
                  <c:v>10.8935546875</c:v>
                </c:pt>
                <c:pt idx="4463">
                  <c:v>10.89599609375</c:v>
                </c:pt>
                <c:pt idx="4464">
                  <c:v>10.8984375</c:v>
                </c:pt>
                <c:pt idx="4465">
                  <c:v>10.90087890625</c:v>
                </c:pt>
                <c:pt idx="4466">
                  <c:v>10.9033203125</c:v>
                </c:pt>
                <c:pt idx="4467">
                  <c:v>10.90576171875</c:v>
                </c:pt>
                <c:pt idx="4468">
                  <c:v>10.908203125</c:v>
                </c:pt>
                <c:pt idx="4469">
                  <c:v>10.91064453125</c:v>
                </c:pt>
                <c:pt idx="4470">
                  <c:v>10.9130859375</c:v>
                </c:pt>
                <c:pt idx="4471">
                  <c:v>10.91552734375</c:v>
                </c:pt>
                <c:pt idx="4472">
                  <c:v>10.91796875</c:v>
                </c:pt>
                <c:pt idx="4473">
                  <c:v>10.92041015625</c:v>
                </c:pt>
                <c:pt idx="4474">
                  <c:v>10.9228515625</c:v>
                </c:pt>
                <c:pt idx="4475">
                  <c:v>10.92529296875</c:v>
                </c:pt>
                <c:pt idx="4476">
                  <c:v>10.927734375</c:v>
                </c:pt>
                <c:pt idx="4477">
                  <c:v>10.93017578125</c:v>
                </c:pt>
                <c:pt idx="4478">
                  <c:v>10.9326171875</c:v>
                </c:pt>
                <c:pt idx="4479">
                  <c:v>10.93505859375</c:v>
                </c:pt>
                <c:pt idx="4480">
                  <c:v>10.9375</c:v>
                </c:pt>
                <c:pt idx="4481">
                  <c:v>10.93994140625</c:v>
                </c:pt>
                <c:pt idx="4482">
                  <c:v>10.9423828125</c:v>
                </c:pt>
                <c:pt idx="4483">
                  <c:v>10.94482421875</c:v>
                </c:pt>
                <c:pt idx="4484">
                  <c:v>10.947265625</c:v>
                </c:pt>
                <c:pt idx="4485">
                  <c:v>10.94970703125</c:v>
                </c:pt>
                <c:pt idx="4486">
                  <c:v>10.9521484375</c:v>
                </c:pt>
                <c:pt idx="4487">
                  <c:v>10.95458984375</c:v>
                </c:pt>
                <c:pt idx="4488">
                  <c:v>10.95703125</c:v>
                </c:pt>
                <c:pt idx="4489">
                  <c:v>10.95947265625</c:v>
                </c:pt>
                <c:pt idx="4490">
                  <c:v>10.9619140625</c:v>
                </c:pt>
                <c:pt idx="4491">
                  <c:v>10.96435546875</c:v>
                </c:pt>
                <c:pt idx="4492">
                  <c:v>10.966796875</c:v>
                </c:pt>
                <c:pt idx="4493">
                  <c:v>10.96923828125</c:v>
                </c:pt>
                <c:pt idx="4494">
                  <c:v>10.9716796875</c:v>
                </c:pt>
                <c:pt idx="4495">
                  <c:v>10.97412109375</c:v>
                </c:pt>
                <c:pt idx="4496">
                  <c:v>10.9765625</c:v>
                </c:pt>
                <c:pt idx="4497">
                  <c:v>10.97900390625</c:v>
                </c:pt>
                <c:pt idx="4498">
                  <c:v>10.9814453125</c:v>
                </c:pt>
                <c:pt idx="4499">
                  <c:v>10.98388671875</c:v>
                </c:pt>
                <c:pt idx="4500">
                  <c:v>10.986328125</c:v>
                </c:pt>
                <c:pt idx="4501">
                  <c:v>10.98876953125</c:v>
                </c:pt>
                <c:pt idx="4502">
                  <c:v>10.9912109375</c:v>
                </c:pt>
                <c:pt idx="4503">
                  <c:v>10.99365234375</c:v>
                </c:pt>
                <c:pt idx="4504">
                  <c:v>10.99609375</c:v>
                </c:pt>
                <c:pt idx="4505">
                  <c:v>10.99853515625</c:v>
                </c:pt>
                <c:pt idx="4506">
                  <c:v>11.0009765625</c:v>
                </c:pt>
                <c:pt idx="4507">
                  <c:v>11.00341796875</c:v>
                </c:pt>
                <c:pt idx="4508">
                  <c:v>11.005859375</c:v>
                </c:pt>
                <c:pt idx="4509">
                  <c:v>11.00830078125</c:v>
                </c:pt>
                <c:pt idx="4510">
                  <c:v>11.0107421875</c:v>
                </c:pt>
                <c:pt idx="4511">
                  <c:v>11.01318359375</c:v>
                </c:pt>
                <c:pt idx="4512">
                  <c:v>11.015625</c:v>
                </c:pt>
                <c:pt idx="4513">
                  <c:v>11.01806640625</c:v>
                </c:pt>
                <c:pt idx="4514">
                  <c:v>11.0205078125</c:v>
                </c:pt>
                <c:pt idx="4515">
                  <c:v>11.02294921875</c:v>
                </c:pt>
                <c:pt idx="4516">
                  <c:v>11.025390625</c:v>
                </c:pt>
                <c:pt idx="4517">
                  <c:v>11.02783203125</c:v>
                </c:pt>
                <c:pt idx="4518">
                  <c:v>11.0302734375</c:v>
                </c:pt>
                <c:pt idx="4519">
                  <c:v>11.03271484375</c:v>
                </c:pt>
                <c:pt idx="4520">
                  <c:v>11.03515625</c:v>
                </c:pt>
                <c:pt idx="4521">
                  <c:v>11.03759765625</c:v>
                </c:pt>
                <c:pt idx="4522">
                  <c:v>11.0400390625</c:v>
                </c:pt>
                <c:pt idx="4523">
                  <c:v>11.04248046875</c:v>
                </c:pt>
                <c:pt idx="4524">
                  <c:v>11.044921875</c:v>
                </c:pt>
                <c:pt idx="4525">
                  <c:v>11.04736328125</c:v>
                </c:pt>
                <c:pt idx="4526">
                  <c:v>11.0498046875</c:v>
                </c:pt>
                <c:pt idx="4527">
                  <c:v>11.05224609375</c:v>
                </c:pt>
                <c:pt idx="4528">
                  <c:v>11.0546875</c:v>
                </c:pt>
                <c:pt idx="4529">
                  <c:v>11.05712890625</c:v>
                </c:pt>
                <c:pt idx="4530">
                  <c:v>11.0595703125</c:v>
                </c:pt>
                <c:pt idx="4531">
                  <c:v>11.06201171875</c:v>
                </c:pt>
                <c:pt idx="4532">
                  <c:v>11.064453125</c:v>
                </c:pt>
                <c:pt idx="4533">
                  <c:v>11.06689453125</c:v>
                </c:pt>
                <c:pt idx="4534">
                  <c:v>11.0693359375</c:v>
                </c:pt>
                <c:pt idx="4535">
                  <c:v>11.07177734375</c:v>
                </c:pt>
                <c:pt idx="4536">
                  <c:v>11.07421875</c:v>
                </c:pt>
                <c:pt idx="4537">
                  <c:v>11.07666015625</c:v>
                </c:pt>
                <c:pt idx="4538">
                  <c:v>11.0791015625</c:v>
                </c:pt>
                <c:pt idx="4539">
                  <c:v>11.08154296875</c:v>
                </c:pt>
                <c:pt idx="4540">
                  <c:v>11.083984375</c:v>
                </c:pt>
                <c:pt idx="4541">
                  <c:v>11.08642578125</c:v>
                </c:pt>
                <c:pt idx="4542">
                  <c:v>11.0888671875</c:v>
                </c:pt>
                <c:pt idx="4543">
                  <c:v>11.09130859375</c:v>
                </c:pt>
                <c:pt idx="4544">
                  <c:v>11.09375</c:v>
                </c:pt>
                <c:pt idx="4545">
                  <c:v>11.09619140625</c:v>
                </c:pt>
                <c:pt idx="4546">
                  <c:v>11.0986328125</c:v>
                </c:pt>
                <c:pt idx="4547">
                  <c:v>11.10107421875</c:v>
                </c:pt>
                <c:pt idx="4548">
                  <c:v>11.103515625</c:v>
                </c:pt>
                <c:pt idx="4549">
                  <c:v>11.10595703125</c:v>
                </c:pt>
                <c:pt idx="4550">
                  <c:v>11.1083984375</c:v>
                </c:pt>
                <c:pt idx="4551">
                  <c:v>11.11083984375</c:v>
                </c:pt>
                <c:pt idx="4552">
                  <c:v>11.11328125</c:v>
                </c:pt>
                <c:pt idx="4553">
                  <c:v>11.11572265625</c:v>
                </c:pt>
                <c:pt idx="4554">
                  <c:v>11.1181640625</c:v>
                </c:pt>
                <c:pt idx="4555">
                  <c:v>11.12060546875</c:v>
                </c:pt>
                <c:pt idx="4556">
                  <c:v>11.123046875</c:v>
                </c:pt>
                <c:pt idx="4557">
                  <c:v>11.12548828125</c:v>
                </c:pt>
                <c:pt idx="4558">
                  <c:v>11.1279296875</c:v>
                </c:pt>
                <c:pt idx="4559">
                  <c:v>11.13037109375</c:v>
                </c:pt>
                <c:pt idx="4560">
                  <c:v>11.1328125</c:v>
                </c:pt>
                <c:pt idx="4561">
                  <c:v>11.13525390625</c:v>
                </c:pt>
                <c:pt idx="4562">
                  <c:v>11.1376953125</c:v>
                </c:pt>
                <c:pt idx="4563">
                  <c:v>11.14013671875</c:v>
                </c:pt>
                <c:pt idx="4564">
                  <c:v>11.142578125</c:v>
                </c:pt>
                <c:pt idx="4565">
                  <c:v>11.14501953125</c:v>
                </c:pt>
                <c:pt idx="4566">
                  <c:v>11.1474609375</c:v>
                </c:pt>
                <c:pt idx="4567">
                  <c:v>11.14990234375</c:v>
                </c:pt>
                <c:pt idx="4568">
                  <c:v>11.15234375</c:v>
                </c:pt>
                <c:pt idx="4569">
                  <c:v>11.15478515625</c:v>
                </c:pt>
                <c:pt idx="4570">
                  <c:v>11.1572265625</c:v>
                </c:pt>
                <c:pt idx="4571">
                  <c:v>11.15966796875</c:v>
                </c:pt>
                <c:pt idx="4572">
                  <c:v>11.162109375</c:v>
                </c:pt>
                <c:pt idx="4573">
                  <c:v>11.16455078125</c:v>
                </c:pt>
                <c:pt idx="4574">
                  <c:v>11.1669921875</c:v>
                </c:pt>
                <c:pt idx="4575">
                  <c:v>11.16943359375</c:v>
                </c:pt>
                <c:pt idx="4576">
                  <c:v>11.171875</c:v>
                </c:pt>
                <c:pt idx="4577">
                  <c:v>11.17431640625</c:v>
                </c:pt>
                <c:pt idx="4578">
                  <c:v>11.1767578125</c:v>
                </c:pt>
                <c:pt idx="4579">
                  <c:v>11.17919921875</c:v>
                </c:pt>
                <c:pt idx="4580">
                  <c:v>11.181640625</c:v>
                </c:pt>
                <c:pt idx="4581">
                  <c:v>11.18408203125</c:v>
                </c:pt>
                <c:pt idx="4582">
                  <c:v>11.1865234375</c:v>
                </c:pt>
                <c:pt idx="4583">
                  <c:v>11.18896484375</c:v>
                </c:pt>
                <c:pt idx="4584">
                  <c:v>11.19140625</c:v>
                </c:pt>
                <c:pt idx="4585">
                  <c:v>11.19384765625</c:v>
                </c:pt>
                <c:pt idx="4586">
                  <c:v>11.1962890625</c:v>
                </c:pt>
                <c:pt idx="4587">
                  <c:v>11.19873046875</c:v>
                </c:pt>
                <c:pt idx="4588">
                  <c:v>11.201171875</c:v>
                </c:pt>
                <c:pt idx="4589">
                  <c:v>11.20361328125</c:v>
                </c:pt>
                <c:pt idx="4590">
                  <c:v>11.2060546875</c:v>
                </c:pt>
                <c:pt idx="4591">
                  <c:v>11.20849609375</c:v>
                </c:pt>
                <c:pt idx="4592">
                  <c:v>11.2109375</c:v>
                </c:pt>
                <c:pt idx="4593">
                  <c:v>11.21337890625</c:v>
                </c:pt>
                <c:pt idx="4594">
                  <c:v>11.2158203125</c:v>
                </c:pt>
                <c:pt idx="4595">
                  <c:v>11.21826171875</c:v>
                </c:pt>
                <c:pt idx="4596">
                  <c:v>11.220703125</c:v>
                </c:pt>
                <c:pt idx="4597">
                  <c:v>11.22314453125</c:v>
                </c:pt>
                <c:pt idx="4598">
                  <c:v>11.2255859375</c:v>
                </c:pt>
                <c:pt idx="4599">
                  <c:v>11.22802734375</c:v>
                </c:pt>
                <c:pt idx="4600">
                  <c:v>11.23046875</c:v>
                </c:pt>
                <c:pt idx="4601">
                  <c:v>11.23291015625</c:v>
                </c:pt>
                <c:pt idx="4602">
                  <c:v>11.2353515625</c:v>
                </c:pt>
                <c:pt idx="4603">
                  <c:v>11.23779296875</c:v>
                </c:pt>
                <c:pt idx="4604">
                  <c:v>11.240234375</c:v>
                </c:pt>
                <c:pt idx="4605">
                  <c:v>11.24267578125</c:v>
                </c:pt>
                <c:pt idx="4606">
                  <c:v>11.2451171875</c:v>
                </c:pt>
                <c:pt idx="4607">
                  <c:v>11.24755859375</c:v>
                </c:pt>
                <c:pt idx="4608">
                  <c:v>11.25</c:v>
                </c:pt>
                <c:pt idx="4609">
                  <c:v>11.25244140625</c:v>
                </c:pt>
                <c:pt idx="4610">
                  <c:v>11.2548828125</c:v>
                </c:pt>
                <c:pt idx="4611">
                  <c:v>11.25732421875</c:v>
                </c:pt>
                <c:pt idx="4612">
                  <c:v>11.259765625</c:v>
                </c:pt>
                <c:pt idx="4613">
                  <c:v>11.26220703125</c:v>
                </c:pt>
                <c:pt idx="4614">
                  <c:v>11.2646484375</c:v>
                </c:pt>
                <c:pt idx="4615">
                  <c:v>11.26708984375</c:v>
                </c:pt>
                <c:pt idx="4616">
                  <c:v>11.26953125</c:v>
                </c:pt>
                <c:pt idx="4617">
                  <c:v>11.27197265625</c:v>
                </c:pt>
                <c:pt idx="4618">
                  <c:v>11.2744140625</c:v>
                </c:pt>
                <c:pt idx="4619">
                  <c:v>11.27685546875</c:v>
                </c:pt>
                <c:pt idx="4620">
                  <c:v>11.279296875</c:v>
                </c:pt>
                <c:pt idx="4621">
                  <c:v>11.28173828125</c:v>
                </c:pt>
                <c:pt idx="4622">
                  <c:v>11.2841796875</c:v>
                </c:pt>
                <c:pt idx="4623">
                  <c:v>11.28662109375</c:v>
                </c:pt>
                <c:pt idx="4624">
                  <c:v>11.2890625</c:v>
                </c:pt>
                <c:pt idx="4625">
                  <c:v>11.29150390625</c:v>
                </c:pt>
                <c:pt idx="4626">
                  <c:v>11.2939453125</c:v>
                </c:pt>
                <c:pt idx="4627">
                  <c:v>11.29638671875</c:v>
                </c:pt>
                <c:pt idx="4628">
                  <c:v>11.298828125</c:v>
                </c:pt>
                <c:pt idx="4629">
                  <c:v>11.30126953125</c:v>
                </c:pt>
                <c:pt idx="4630">
                  <c:v>11.3037109375</c:v>
                </c:pt>
                <c:pt idx="4631">
                  <c:v>11.30615234375</c:v>
                </c:pt>
                <c:pt idx="4632">
                  <c:v>11.30859375</c:v>
                </c:pt>
                <c:pt idx="4633">
                  <c:v>11.31103515625</c:v>
                </c:pt>
                <c:pt idx="4634">
                  <c:v>11.3134765625</c:v>
                </c:pt>
                <c:pt idx="4635">
                  <c:v>11.31591796875</c:v>
                </c:pt>
                <c:pt idx="4636">
                  <c:v>11.318359375</c:v>
                </c:pt>
                <c:pt idx="4637">
                  <c:v>11.32080078125</c:v>
                </c:pt>
                <c:pt idx="4638">
                  <c:v>11.3232421875</c:v>
                </c:pt>
                <c:pt idx="4639">
                  <c:v>11.32568359375</c:v>
                </c:pt>
                <c:pt idx="4640">
                  <c:v>11.328125</c:v>
                </c:pt>
                <c:pt idx="4641">
                  <c:v>11.33056640625</c:v>
                </c:pt>
                <c:pt idx="4642">
                  <c:v>11.3330078125</c:v>
                </c:pt>
                <c:pt idx="4643">
                  <c:v>11.33544921875</c:v>
                </c:pt>
                <c:pt idx="4644">
                  <c:v>11.337890625</c:v>
                </c:pt>
                <c:pt idx="4645">
                  <c:v>11.34033203125</c:v>
                </c:pt>
                <c:pt idx="4646">
                  <c:v>11.3427734375</c:v>
                </c:pt>
                <c:pt idx="4647">
                  <c:v>11.34521484375</c:v>
                </c:pt>
                <c:pt idx="4648">
                  <c:v>11.34765625</c:v>
                </c:pt>
                <c:pt idx="4649">
                  <c:v>11.35009765625</c:v>
                </c:pt>
                <c:pt idx="4650">
                  <c:v>11.3525390625</c:v>
                </c:pt>
                <c:pt idx="4651">
                  <c:v>11.35498046875</c:v>
                </c:pt>
                <c:pt idx="4652">
                  <c:v>11.357421875</c:v>
                </c:pt>
                <c:pt idx="4653">
                  <c:v>11.35986328125</c:v>
                </c:pt>
                <c:pt idx="4654">
                  <c:v>11.3623046875</c:v>
                </c:pt>
                <c:pt idx="4655">
                  <c:v>11.36474609375</c:v>
                </c:pt>
                <c:pt idx="4656">
                  <c:v>11.3671875</c:v>
                </c:pt>
                <c:pt idx="4657">
                  <c:v>11.36962890625</c:v>
                </c:pt>
                <c:pt idx="4658">
                  <c:v>11.3720703125</c:v>
                </c:pt>
                <c:pt idx="4659">
                  <c:v>11.37451171875</c:v>
                </c:pt>
                <c:pt idx="4660">
                  <c:v>11.376953125</c:v>
                </c:pt>
                <c:pt idx="4661">
                  <c:v>11.37939453125</c:v>
                </c:pt>
                <c:pt idx="4662">
                  <c:v>11.3818359375</c:v>
                </c:pt>
                <c:pt idx="4663">
                  <c:v>11.38427734375</c:v>
                </c:pt>
                <c:pt idx="4664">
                  <c:v>11.38671875</c:v>
                </c:pt>
                <c:pt idx="4665">
                  <c:v>11.38916015625</c:v>
                </c:pt>
                <c:pt idx="4666">
                  <c:v>11.3916015625</c:v>
                </c:pt>
                <c:pt idx="4667">
                  <c:v>11.39404296875</c:v>
                </c:pt>
                <c:pt idx="4668">
                  <c:v>11.396484375</c:v>
                </c:pt>
                <c:pt idx="4669">
                  <c:v>11.39892578125</c:v>
                </c:pt>
                <c:pt idx="4670">
                  <c:v>11.4013671875</c:v>
                </c:pt>
                <c:pt idx="4671">
                  <c:v>11.40380859375</c:v>
                </c:pt>
                <c:pt idx="4672">
                  <c:v>11.40625</c:v>
                </c:pt>
                <c:pt idx="4673">
                  <c:v>11.40869140625</c:v>
                </c:pt>
                <c:pt idx="4674">
                  <c:v>11.4111328125</c:v>
                </c:pt>
                <c:pt idx="4675">
                  <c:v>11.41357421875</c:v>
                </c:pt>
                <c:pt idx="4676">
                  <c:v>11.416015625</c:v>
                </c:pt>
                <c:pt idx="4677">
                  <c:v>11.41845703125</c:v>
                </c:pt>
                <c:pt idx="4678">
                  <c:v>11.4208984375</c:v>
                </c:pt>
                <c:pt idx="4679">
                  <c:v>11.42333984375</c:v>
                </c:pt>
                <c:pt idx="4680">
                  <c:v>11.42578125</c:v>
                </c:pt>
                <c:pt idx="4681">
                  <c:v>11.42822265625</c:v>
                </c:pt>
                <c:pt idx="4682">
                  <c:v>11.4306640625</c:v>
                </c:pt>
                <c:pt idx="4683">
                  <c:v>11.43310546875</c:v>
                </c:pt>
                <c:pt idx="4684">
                  <c:v>11.435546875</c:v>
                </c:pt>
                <c:pt idx="4685">
                  <c:v>11.43798828125</c:v>
                </c:pt>
                <c:pt idx="4686">
                  <c:v>11.4404296875</c:v>
                </c:pt>
                <c:pt idx="4687">
                  <c:v>11.44287109375</c:v>
                </c:pt>
                <c:pt idx="4688">
                  <c:v>11.4453125</c:v>
                </c:pt>
                <c:pt idx="4689">
                  <c:v>11.44775390625</c:v>
                </c:pt>
                <c:pt idx="4690">
                  <c:v>11.4501953125</c:v>
                </c:pt>
                <c:pt idx="4691">
                  <c:v>11.45263671875</c:v>
                </c:pt>
                <c:pt idx="4692">
                  <c:v>11.455078125</c:v>
                </c:pt>
                <c:pt idx="4693">
                  <c:v>11.45751953125</c:v>
                </c:pt>
                <c:pt idx="4694">
                  <c:v>11.4599609375</c:v>
                </c:pt>
                <c:pt idx="4695">
                  <c:v>11.46240234375</c:v>
                </c:pt>
                <c:pt idx="4696">
                  <c:v>11.46484375</c:v>
                </c:pt>
                <c:pt idx="4697">
                  <c:v>11.46728515625</c:v>
                </c:pt>
                <c:pt idx="4698">
                  <c:v>11.4697265625</c:v>
                </c:pt>
                <c:pt idx="4699">
                  <c:v>11.47216796875</c:v>
                </c:pt>
                <c:pt idx="4700">
                  <c:v>11.474609375</c:v>
                </c:pt>
                <c:pt idx="4701">
                  <c:v>11.47705078125</c:v>
                </c:pt>
                <c:pt idx="4702">
                  <c:v>11.4794921875</c:v>
                </c:pt>
                <c:pt idx="4703">
                  <c:v>11.48193359375</c:v>
                </c:pt>
                <c:pt idx="4704">
                  <c:v>11.484375</c:v>
                </c:pt>
                <c:pt idx="4705">
                  <c:v>11.48681640625</c:v>
                </c:pt>
                <c:pt idx="4706">
                  <c:v>11.4892578125</c:v>
                </c:pt>
                <c:pt idx="4707">
                  <c:v>11.49169921875</c:v>
                </c:pt>
                <c:pt idx="4708">
                  <c:v>11.494140625</c:v>
                </c:pt>
                <c:pt idx="4709">
                  <c:v>11.49658203125</c:v>
                </c:pt>
                <c:pt idx="4710">
                  <c:v>11.4990234375</c:v>
                </c:pt>
                <c:pt idx="4711">
                  <c:v>11.50146484375</c:v>
                </c:pt>
                <c:pt idx="4712">
                  <c:v>11.50390625</c:v>
                </c:pt>
                <c:pt idx="4713">
                  <c:v>11.50634765625</c:v>
                </c:pt>
                <c:pt idx="4714">
                  <c:v>11.5087890625</c:v>
                </c:pt>
                <c:pt idx="4715">
                  <c:v>11.51123046875</c:v>
                </c:pt>
                <c:pt idx="4716">
                  <c:v>11.513671875</c:v>
                </c:pt>
                <c:pt idx="4717">
                  <c:v>11.51611328125</c:v>
                </c:pt>
                <c:pt idx="4718">
                  <c:v>11.5185546875</c:v>
                </c:pt>
                <c:pt idx="4719">
                  <c:v>11.52099609375</c:v>
                </c:pt>
                <c:pt idx="4720">
                  <c:v>11.5234375</c:v>
                </c:pt>
                <c:pt idx="4721">
                  <c:v>11.52587890625</c:v>
                </c:pt>
                <c:pt idx="4722">
                  <c:v>11.5283203125</c:v>
                </c:pt>
                <c:pt idx="4723">
                  <c:v>11.53076171875</c:v>
                </c:pt>
                <c:pt idx="4724">
                  <c:v>11.533203125</c:v>
                </c:pt>
                <c:pt idx="4725">
                  <c:v>11.53564453125</c:v>
                </c:pt>
                <c:pt idx="4726">
                  <c:v>11.5380859375</c:v>
                </c:pt>
                <c:pt idx="4727">
                  <c:v>11.54052734375</c:v>
                </c:pt>
                <c:pt idx="4728">
                  <c:v>11.54296875</c:v>
                </c:pt>
                <c:pt idx="4729">
                  <c:v>11.54541015625</c:v>
                </c:pt>
                <c:pt idx="4730">
                  <c:v>11.5478515625</c:v>
                </c:pt>
                <c:pt idx="4731">
                  <c:v>11.55029296875</c:v>
                </c:pt>
                <c:pt idx="4732">
                  <c:v>11.552734375</c:v>
                </c:pt>
                <c:pt idx="4733">
                  <c:v>11.55517578125</c:v>
                </c:pt>
                <c:pt idx="4734">
                  <c:v>11.5576171875</c:v>
                </c:pt>
                <c:pt idx="4735">
                  <c:v>11.56005859375</c:v>
                </c:pt>
                <c:pt idx="4736">
                  <c:v>11.5625</c:v>
                </c:pt>
                <c:pt idx="4737">
                  <c:v>11.56494140625</c:v>
                </c:pt>
                <c:pt idx="4738">
                  <c:v>11.5673828125</c:v>
                </c:pt>
                <c:pt idx="4739">
                  <c:v>11.56982421875</c:v>
                </c:pt>
                <c:pt idx="4740">
                  <c:v>11.572265625</c:v>
                </c:pt>
                <c:pt idx="4741">
                  <c:v>11.57470703125</c:v>
                </c:pt>
                <c:pt idx="4742">
                  <c:v>11.5771484375</c:v>
                </c:pt>
                <c:pt idx="4743">
                  <c:v>11.57958984375</c:v>
                </c:pt>
                <c:pt idx="4744">
                  <c:v>11.58203125</c:v>
                </c:pt>
                <c:pt idx="4745">
                  <c:v>11.58447265625</c:v>
                </c:pt>
                <c:pt idx="4746">
                  <c:v>11.5869140625</c:v>
                </c:pt>
                <c:pt idx="4747">
                  <c:v>11.58935546875</c:v>
                </c:pt>
                <c:pt idx="4748">
                  <c:v>11.591796875</c:v>
                </c:pt>
                <c:pt idx="4749">
                  <c:v>11.59423828125</c:v>
                </c:pt>
                <c:pt idx="4750">
                  <c:v>11.5966796875</c:v>
                </c:pt>
                <c:pt idx="4751">
                  <c:v>11.59912109375</c:v>
                </c:pt>
                <c:pt idx="4752">
                  <c:v>11.6015625</c:v>
                </c:pt>
                <c:pt idx="4753">
                  <c:v>11.60400390625</c:v>
                </c:pt>
                <c:pt idx="4754">
                  <c:v>11.6064453125</c:v>
                </c:pt>
                <c:pt idx="4755">
                  <c:v>11.60888671875</c:v>
                </c:pt>
                <c:pt idx="4756">
                  <c:v>11.611328125</c:v>
                </c:pt>
                <c:pt idx="4757">
                  <c:v>11.61376953125</c:v>
                </c:pt>
                <c:pt idx="4758">
                  <c:v>11.6162109375</c:v>
                </c:pt>
                <c:pt idx="4759">
                  <c:v>11.61865234375</c:v>
                </c:pt>
                <c:pt idx="4760">
                  <c:v>11.62109375</c:v>
                </c:pt>
                <c:pt idx="4761">
                  <c:v>11.62353515625</c:v>
                </c:pt>
                <c:pt idx="4762">
                  <c:v>11.6259765625</c:v>
                </c:pt>
                <c:pt idx="4763">
                  <c:v>11.62841796875</c:v>
                </c:pt>
                <c:pt idx="4764">
                  <c:v>11.630859375</c:v>
                </c:pt>
                <c:pt idx="4765">
                  <c:v>11.63330078125</c:v>
                </c:pt>
                <c:pt idx="4766">
                  <c:v>11.6357421875</c:v>
                </c:pt>
                <c:pt idx="4767">
                  <c:v>11.63818359375</c:v>
                </c:pt>
                <c:pt idx="4768">
                  <c:v>11.640625</c:v>
                </c:pt>
                <c:pt idx="4769">
                  <c:v>11.64306640625</c:v>
                </c:pt>
                <c:pt idx="4770">
                  <c:v>11.6455078125</c:v>
                </c:pt>
                <c:pt idx="4771">
                  <c:v>11.64794921875</c:v>
                </c:pt>
                <c:pt idx="4772">
                  <c:v>11.650390625</c:v>
                </c:pt>
                <c:pt idx="4773">
                  <c:v>11.65283203125</c:v>
                </c:pt>
                <c:pt idx="4774">
                  <c:v>11.6552734375</c:v>
                </c:pt>
                <c:pt idx="4775">
                  <c:v>11.65771484375</c:v>
                </c:pt>
                <c:pt idx="4776">
                  <c:v>11.66015625</c:v>
                </c:pt>
                <c:pt idx="4777">
                  <c:v>11.66259765625</c:v>
                </c:pt>
                <c:pt idx="4778">
                  <c:v>11.6650390625</c:v>
                </c:pt>
                <c:pt idx="4779">
                  <c:v>11.66748046875</c:v>
                </c:pt>
                <c:pt idx="4780">
                  <c:v>11.669921875</c:v>
                </c:pt>
                <c:pt idx="4781">
                  <c:v>11.67236328125</c:v>
                </c:pt>
                <c:pt idx="4782">
                  <c:v>11.6748046875</c:v>
                </c:pt>
                <c:pt idx="4783">
                  <c:v>11.67724609375</c:v>
                </c:pt>
                <c:pt idx="4784">
                  <c:v>11.6796875</c:v>
                </c:pt>
                <c:pt idx="4785">
                  <c:v>11.68212890625</c:v>
                </c:pt>
                <c:pt idx="4786">
                  <c:v>11.6845703125</c:v>
                </c:pt>
                <c:pt idx="4787">
                  <c:v>11.68701171875</c:v>
                </c:pt>
                <c:pt idx="4788">
                  <c:v>11.689453125</c:v>
                </c:pt>
                <c:pt idx="4789">
                  <c:v>11.69189453125</c:v>
                </c:pt>
                <c:pt idx="4790">
                  <c:v>11.6943359375</c:v>
                </c:pt>
                <c:pt idx="4791">
                  <c:v>11.69677734375</c:v>
                </c:pt>
                <c:pt idx="4792">
                  <c:v>11.69921875</c:v>
                </c:pt>
                <c:pt idx="4793">
                  <c:v>11.70166015625</c:v>
                </c:pt>
                <c:pt idx="4794">
                  <c:v>11.7041015625</c:v>
                </c:pt>
                <c:pt idx="4795">
                  <c:v>11.70654296875</c:v>
                </c:pt>
                <c:pt idx="4796">
                  <c:v>11.708984375</c:v>
                </c:pt>
                <c:pt idx="4797">
                  <c:v>11.71142578125</c:v>
                </c:pt>
                <c:pt idx="4798">
                  <c:v>11.7138671875</c:v>
                </c:pt>
                <c:pt idx="4799">
                  <c:v>11.71630859375</c:v>
                </c:pt>
                <c:pt idx="4800">
                  <c:v>11.71875</c:v>
                </c:pt>
                <c:pt idx="4801">
                  <c:v>11.72119140625</c:v>
                </c:pt>
                <c:pt idx="4802">
                  <c:v>11.7236328125</c:v>
                </c:pt>
                <c:pt idx="4803">
                  <c:v>11.72607421875</c:v>
                </c:pt>
                <c:pt idx="4804">
                  <c:v>11.728515625</c:v>
                </c:pt>
                <c:pt idx="4805">
                  <c:v>11.73095703125</c:v>
                </c:pt>
                <c:pt idx="4806">
                  <c:v>11.7333984375</c:v>
                </c:pt>
                <c:pt idx="4807">
                  <c:v>11.73583984375</c:v>
                </c:pt>
                <c:pt idx="4808">
                  <c:v>11.73828125</c:v>
                </c:pt>
                <c:pt idx="4809">
                  <c:v>11.74072265625</c:v>
                </c:pt>
                <c:pt idx="4810">
                  <c:v>11.7431640625</c:v>
                </c:pt>
                <c:pt idx="4811">
                  <c:v>11.74560546875</c:v>
                </c:pt>
                <c:pt idx="4812">
                  <c:v>11.748046875</c:v>
                </c:pt>
                <c:pt idx="4813">
                  <c:v>11.75048828125</c:v>
                </c:pt>
                <c:pt idx="4814">
                  <c:v>11.7529296875</c:v>
                </c:pt>
                <c:pt idx="4815">
                  <c:v>11.75537109375</c:v>
                </c:pt>
                <c:pt idx="4816">
                  <c:v>11.7578125</c:v>
                </c:pt>
                <c:pt idx="4817">
                  <c:v>11.76025390625</c:v>
                </c:pt>
                <c:pt idx="4818">
                  <c:v>11.7626953125</c:v>
                </c:pt>
                <c:pt idx="4819">
                  <c:v>11.76513671875</c:v>
                </c:pt>
                <c:pt idx="4820">
                  <c:v>11.767578125</c:v>
                </c:pt>
                <c:pt idx="4821">
                  <c:v>11.77001953125</c:v>
                </c:pt>
                <c:pt idx="4822">
                  <c:v>11.7724609375</c:v>
                </c:pt>
                <c:pt idx="4823">
                  <c:v>11.77490234375</c:v>
                </c:pt>
                <c:pt idx="4824">
                  <c:v>11.77734375</c:v>
                </c:pt>
                <c:pt idx="4825">
                  <c:v>11.77978515625</c:v>
                </c:pt>
                <c:pt idx="4826">
                  <c:v>11.7822265625</c:v>
                </c:pt>
                <c:pt idx="4827">
                  <c:v>11.78466796875</c:v>
                </c:pt>
                <c:pt idx="4828">
                  <c:v>11.787109375</c:v>
                </c:pt>
                <c:pt idx="4829">
                  <c:v>11.78955078125</c:v>
                </c:pt>
                <c:pt idx="4830">
                  <c:v>11.7919921875</c:v>
                </c:pt>
                <c:pt idx="4831">
                  <c:v>11.79443359375</c:v>
                </c:pt>
                <c:pt idx="4832">
                  <c:v>11.796875</c:v>
                </c:pt>
                <c:pt idx="4833">
                  <c:v>11.79931640625</c:v>
                </c:pt>
                <c:pt idx="4834">
                  <c:v>11.8017578125</c:v>
                </c:pt>
                <c:pt idx="4835">
                  <c:v>11.80419921875</c:v>
                </c:pt>
                <c:pt idx="4836">
                  <c:v>11.806640625</c:v>
                </c:pt>
                <c:pt idx="4837">
                  <c:v>11.80908203125</c:v>
                </c:pt>
                <c:pt idx="4838">
                  <c:v>11.8115234375</c:v>
                </c:pt>
                <c:pt idx="4839">
                  <c:v>11.81396484375</c:v>
                </c:pt>
                <c:pt idx="4840">
                  <c:v>11.81640625</c:v>
                </c:pt>
                <c:pt idx="4841">
                  <c:v>11.81884765625</c:v>
                </c:pt>
                <c:pt idx="4842">
                  <c:v>11.8212890625</c:v>
                </c:pt>
                <c:pt idx="4843">
                  <c:v>11.82373046875</c:v>
                </c:pt>
                <c:pt idx="4844">
                  <c:v>11.826171875</c:v>
                </c:pt>
                <c:pt idx="4845">
                  <c:v>11.82861328125</c:v>
                </c:pt>
                <c:pt idx="4846">
                  <c:v>11.8310546875</c:v>
                </c:pt>
                <c:pt idx="4847">
                  <c:v>11.83349609375</c:v>
                </c:pt>
                <c:pt idx="4848">
                  <c:v>11.8359375</c:v>
                </c:pt>
                <c:pt idx="4849">
                  <c:v>11.83837890625</c:v>
                </c:pt>
                <c:pt idx="4850">
                  <c:v>11.8408203125</c:v>
                </c:pt>
                <c:pt idx="4851">
                  <c:v>11.84326171875</c:v>
                </c:pt>
                <c:pt idx="4852">
                  <c:v>11.845703125</c:v>
                </c:pt>
                <c:pt idx="4853">
                  <c:v>11.84814453125</c:v>
                </c:pt>
                <c:pt idx="4854">
                  <c:v>11.8505859375</c:v>
                </c:pt>
                <c:pt idx="4855">
                  <c:v>11.85302734375</c:v>
                </c:pt>
                <c:pt idx="4856">
                  <c:v>11.85546875</c:v>
                </c:pt>
                <c:pt idx="4857">
                  <c:v>11.85791015625</c:v>
                </c:pt>
                <c:pt idx="4858">
                  <c:v>11.8603515625</c:v>
                </c:pt>
                <c:pt idx="4859">
                  <c:v>11.86279296875</c:v>
                </c:pt>
                <c:pt idx="4860">
                  <c:v>11.865234375</c:v>
                </c:pt>
                <c:pt idx="4861">
                  <c:v>11.86767578125</c:v>
                </c:pt>
                <c:pt idx="4862">
                  <c:v>11.8701171875</c:v>
                </c:pt>
                <c:pt idx="4863">
                  <c:v>11.87255859375</c:v>
                </c:pt>
                <c:pt idx="4864">
                  <c:v>11.875</c:v>
                </c:pt>
                <c:pt idx="4865">
                  <c:v>11.87744140625</c:v>
                </c:pt>
                <c:pt idx="4866">
                  <c:v>11.8798828125</c:v>
                </c:pt>
                <c:pt idx="4867">
                  <c:v>11.88232421875</c:v>
                </c:pt>
                <c:pt idx="4868">
                  <c:v>11.884765625</c:v>
                </c:pt>
                <c:pt idx="4869">
                  <c:v>11.88720703125</c:v>
                </c:pt>
                <c:pt idx="4870">
                  <c:v>11.8896484375</c:v>
                </c:pt>
                <c:pt idx="4871">
                  <c:v>11.89208984375</c:v>
                </c:pt>
                <c:pt idx="4872">
                  <c:v>11.89453125</c:v>
                </c:pt>
                <c:pt idx="4873">
                  <c:v>11.89697265625</c:v>
                </c:pt>
                <c:pt idx="4874">
                  <c:v>11.8994140625</c:v>
                </c:pt>
                <c:pt idx="4875">
                  <c:v>11.90185546875</c:v>
                </c:pt>
                <c:pt idx="4876">
                  <c:v>11.904296875</c:v>
                </c:pt>
                <c:pt idx="4877">
                  <c:v>11.90673828125</c:v>
                </c:pt>
                <c:pt idx="4878">
                  <c:v>11.9091796875</c:v>
                </c:pt>
                <c:pt idx="4879">
                  <c:v>11.91162109375</c:v>
                </c:pt>
                <c:pt idx="4880">
                  <c:v>11.9140625</c:v>
                </c:pt>
                <c:pt idx="4881">
                  <c:v>11.91650390625</c:v>
                </c:pt>
                <c:pt idx="4882">
                  <c:v>11.9189453125</c:v>
                </c:pt>
                <c:pt idx="4883">
                  <c:v>11.92138671875</c:v>
                </c:pt>
                <c:pt idx="4884">
                  <c:v>11.923828125</c:v>
                </c:pt>
                <c:pt idx="4885">
                  <c:v>11.92626953125</c:v>
                </c:pt>
                <c:pt idx="4886">
                  <c:v>11.9287109375</c:v>
                </c:pt>
                <c:pt idx="4887">
                  <c:v>11.93115234375</c:v>
                </c:pt>
                <c:pt idx="4888">
                  <c:v>11.93359375</c:v>
                </c:pt>
                <c:pt idx="4889">
                  <c:v>11.93603515625</c:v>
                </c:pt>
                <c:pt idx="4890">
                  <c:v>11.9384765625</c:v>
                </c:pt>
                <c:pt idx="4891">
                  <c:v>11.94091796875</c:v>
                </c:pt>
                <c:pt idx="4892">
                  <c:v>11.943359375</c:v>
                </c:pt>
                <c:pt idx="4893">
                  <c:v>11.94580078125</c:v>
                </c:pt>
                <c:pt idx="4894">
                  <c:v>11.9482421875</c:v>
                </c:pt>
                <c:pt idx="4895">
                  <c:v>11.95068359375</c:v>
                </c:pt>
                <c:pt idx="4896">
                  <c:v>11.953125</c:v>
                </c:pt>
                <c:pt idx="4897">
                  <c:v>11.95556640625</c:v>
                </c:pt>
                <c:pt idx="4898">
                  <c:v>11.9580078125</c:v>
                </c:pt>
                <c:pt idx="4899">
                  <c:v>11.96044921875</c:v>
                </c:pt>
                <c:pt idx="4900">
                  <c:v>11.962890625</c:v>
                </c:pt>
                <c:pt idx="4901">
                  <c:v>11.96533203125</c:v>
                </c:pt>
                <c:pt idx="4902">
                  <c:v>11.9677734375</c:v>
                </c:pt>
                <c:pt idx="4903">
                  <c:v>11.97021484375</c:v>
                </c:pt>
                <c:pt idx="4904">
                  <c:v>11.97265625</c:v>
                </c:pt>
                <c:pt idx="4905">
                  <c:v>11.97509765625</c:v>
                </c:pt>
                <c:pt idx="4906">
                  <c:v>11.9775390625</c:v>
                </c:pt>
                <c:pt idx="4907">
                  <c:v>11.97998046875</c:v>
                </c:pt>
                <c:pt idx="4908">
                  <c:v>11.982421875</c:v>
                </c:pt>
                <c:pt idx="4909">
                  <c:v>11.98486328125</c:v>
                </c:pt>
                <c:pt idx="4910">
                  <c:v>11.9873046875</c:v>
                </c:pt>
                <c:pt idx="4911">
                  <c:v>11.98974609375</c:v>
                </c:pt>
                <c:pt idx="4912">
                  <c:v>11.9921875</c:v>
                </c:pt>
                <c:pt idx="4913">
                  <c:v>11.99462890625</c:v>
                </c:pt>
                <c:pt idx="4914">
                  <c:v>11.9970703125</c:v>
                </c:pt>
                <c:pt idx="4915">
                  <c:v>11.99951171875</c:v>
                </c:pt>
                <c:pt idx="4916">
                  <c:v>12.001953125</c:v>
                </c:pt>
                <c:pt idx="4917">
                  <c:v>12.00439453125</c:v>
                </c:pt>
                <c:pt idx="4918">
                  <c:v>12.0068359375</c:v>
                </c:pt>
                <c:pt idx="4919">
                  <c:v>12.00927734375</c:v>
                </c:pt>
                <c:pt idx="4920">
                  <c:v>12.01171875</c:v>
                </c:pt>
                <c:pt idx="4921">
                  <c:v>12.01416015625</c:v>
                </c:pt>
                <c:pt idx="4922">
                  <c:v>12.0166015625</c:v>
                </c:pt>
                <c:pt idx="4923">
                  <c:v>12.01904296875</c:v>
                </c:pt>
                <c:pt idx="4924">
                  <c:v>12.021484375</c:v>
                </c:pt>
                <c:pt idx="4925">
                  <c:v>12.02392578125</c:v>
                </c:pt>
                <c:pt idx="4926">
                  <c:v>12.0263671875</c:v>
                </c:pt>
                <c:pt idx="4927">
                  <c:v>12.02880859375</c:v>
                </c:pt>
                <c:pt idx="4928">
                  <c:v>12.03125</c:v>
                </c:pt>
                <c:pt idx="4929">
                  <c:v>12.03369140625</c:v>
                </c:pt>
                <c:pt idx="4930">
                  <c:v>12.0361328125</c:v>
                </c:pt>
                <c:pt idx="4931">
                  <c:v>12.03857421875</c:v>
                </c:pt>
                <c:pt idx="4932">
                  <c:v>12.041015625</c:v>
                </c:pt>
                <c:pt idx="4933">
                  <c:v>12.04345703125</c:v>
                </c:pt>
                <c:pt idx="4934">
                  <c:v>12.0458984375</c:v>
                </c:pt>
                <c:pt idx="4935">
                  <c:v>12.04833984375</c:v>
                </c:pt>
                <c:pt idx="4936">
                  <c:v>12.05078125</c:v>
                </c:pt>
                <c:pt idx="4937">
                  <c:v>12.05322265625</c:v>
                </c:pt>
                <c:pt idx="4938">
                  <c:v>12.0556640625</c:v>
                </c:pt>
                <c:pt idx="4939">
                  <c:v>12.05810546875</c:v>
                </c:pt>
                <c:pt idx="4940">
                  <c:v>12.060546875</c:v>
                </c:pt>
                <c:pt idx="4941">
                  <c:v>12.06298828125</c:v>
                </c:pt>
                <c:pt idx="4942">
                  <c:v>12.0654296875</c:v>
                </c:pt>
                <c:pt idx="4943">
                  <c:v>12.06787109375</c:v>
                </c:pt>
                <c:pt idx="4944">
                  <c:v>12.0703125</c:v>
                </c:pt>
                <c:pt idx="4945">
                  <c:v>12.07275390625</c:v>
                </c:pt>
                <c:pt idx="4946">
                  <c:v>12.0751953125</c:v>
                </c:pt>
                <c:pt idx="4947">
                  <c:v>12.07763671875</c:v>
                </c:pt>
                <c:pt idx="4948">
                  <c:v>12.080078125</c:v>
                </c:pt>
                <c:pt idx="4949">
                  <c:v>12.08251953125</c:v>
                </c:pt>
                <c:pt idx="4950">
                  <c:v>12.0849609375</c:v>
                </c:pt>
                <c:pt idx="4951">
                  <c:v>12.08740234375</c:v>
                </c:pt>
                <c:pt idx="4952">
                  <c:v>12.08984375</c:v>
                </c:pt>
                <c:pt idx="4953">
                  <c:v>12.09228515625</c:v>
                </c:pt>
                <c:pt idx="4954">
                  <c:v>12.0947265625</c:v>
                </c:pt>
                <c:pt idx="4955">
                  <c:v>12.09716796875</c:v>
                </c:pt>
                <c:pt idx="4956">
                  <c:v>12.099609375</c:v>
                </c:pt>
                <c:pt idx="4957">
                  <c:v>12.10205078125</c:v>
                </c:pt>
                <c:pt idx="4958">
                  <c:v>12.1044921875</c:v>
                </c:pt>
                <c:pt idx="4959">
                  <c:v>12.10693359375</c:v>
                </c:pt>
                <c:pt idx="4960">
                  <c:v>12.109375</c:v>
                </c:pt>
                <c:pt idx="4961">
                  <c:v>12.11181640625</c:v>
                </c:pt>
                <c:pt idx="4962">
                  <c:v>12.1142578125</c:v>
                </c:pt>
                <c:pt idx="4963">
                  <c:v>12.11669921875</c:v>
                </c:pt>
                <c:pt idx="4964">
                  <c:v>12.119140625</c:v>
                </c:pt>
                <c:pt idx="4965">
                  <c:v>12.12158203125</c:v>
                </c:pt>
                <c:pt idx="4966">
                  <c:v>12.1240234375</c:v>
                </c:pt>
                <c:pt idx="4967">
                  <c:v>12.12646484375</c:v>
                </c:pt>
                <c:pt idx="4968">
                  <c:v>12.12890625</c:v>
                </c:pt>
                <c:pt idx="4969">
                  <c:v>12.13134765625</c:v>
                </c:pt>
                <c:pt idx="4970">
                  <c:v>12.1337890625</c:v>
                </c:pt>
                <c:pt idx="4971">
                  <c:v>12.13623046875</c:v>
                </c:pt>
                <c:pt idx="4972">
                  <c:v>12.138671875</c:v>
                </c:pt>
                <c:pt idx="4973">
                  <c:v>12.14111328125</c:v>
                </c:pt>
                <c:pt idx="4974">
                  <c:v>12.1435546875</c:v>
                </c:pt>
                <c:pt idx="4975">
                  <c:v>12.14599609375</c:v>
                </c:pt>
                <c:pt idx="4976">
                  <c:v>12.1484375</c:v>
                </c:pt>
                <c:pt idx="4977">
                  <c:v>12.15087890625</c:v>
                </c:pt>
                <c:pt idx="4978">
                  <c:v>12.1533203125</c:v>
                </c:pt>
                <c:pt idx="4979">
                  <c:v>12.15576171875</c:v>
                </c:pt>
                <c:pt idx="4980">
                  <c:v>12.158203125</c:v>
                </c:pt>
                <c:pt idx="4981">
                  <c:v>12.16064453125</c:v>
                </c:pt>
                <c:pt idx="4982">
                  <c:v>12.1630859375</c:v>
                </c:pt>
                <c:pt idx="4983">
                  <c:v>12.16552734375</c:v>
                </c:pt>
                <c:pt idx="4984">
                  <c:v>12.16796875</c:v>
                </c:pt>
                <c:pt idx="4985">
                  <c:v>12.17041015625</c:v>
                </c:pt>
                <c:pt idx="4986">
                  <c:v>12.1728515625</c:v>
                </c:pt>
                <c:pt idx="4987">
                  <c:v>12.17529296875</c:v>
                </c:pt>
                <c:pt idx="4988">
                  <c:v>12.177734375</c:v>
                </c:pt>
                <c:pt idx="4989">
                  <c:v>12.18017578125</c:v>
                </c:pt>
                <c:pt idx="4990">
                  <c:v>12.1826171875</c:v>
                </c:pt>
                <c:pt idx="4991">
                  <c:v>12.18505859375</c:v>
                </c:pt>
                <c:pt idx="4992">
                  <c:v>12.1875</c:v>
                </c:pt>
                <c:pt idx="4993">
                  <c:v>12.18994140625</c:v>
                </c:pt>
                <c:pt idx="4994">
                  <c:v>12.1923828125</c:v>
                </c:pt>
                <c:pt idx="4995">
                  <c:v>12.19482421875</c:v>
                </c:pt>
                <c:pt idx="4996">
                  <c:v>12.197265625</c:v>
                </c:pt>
                <c:pt idx="4997">
                  <c:v>12.19970703125</c:v>
                </c:pt>
                <c:pt idx="4998">
                  <c:v>12.2021484375</c:v>
                </c:pt>
                <c:pt idx="4999">
                  <c:v>12.20458984375</c:v>
                </c:pt>
                <c:pt idx="5000">
                  <c:v>12.20703125</c:v>
                </c:pt>
                <c:pt idx="5001">
                  <c:v>12.20947265625</c:v>
                </c:pt>
                <c:pt idx="5002">
                  <c:v>12.2119140625</c:v>
                </c:pt>
                <c:pt idx="5003">
                  <c:v>12.21435546875</c:v>
                </c:pt>
                <c:pt idx="5004">
                  <c:v>12.216796875</c:v>
                </c:pt>
                <c:pt idx="5005">
                  <c:v>12.21923828125</c:v>
                </c:pt>
                <c:pt idx="5006">
                  <c:v>12.2216796875</c:v>
                </c:pt>
                <c:pt idx="5007">
                  <c:v>12.22412109375</c:v>
                </c:pt>
                <c:pt idx="5008">
                  <c:v>12.2265625</c:v>
                </c:pt>
                <c:pt idx="5009">
                  <c:v>12.22900390625</c:v>
                </c:pt>
                <c:pt idx="5010">
                  <c:v>12.2314453125</c:v>
                </c:pt>
                <c:pt idx="5011">
                  <c:v>12.23388671875</c:v>
                </c:pt>
                <c:pt idx="5012">
                  <c:v>12.236328125</c:v>
                </c:pt>
                <c:pt idx="5013">
                  <c:v>12.23876953125</c:v>
                </c:pt>
                <c:pt idx="5014">
                  <c:v>12.2412109375</c:v>
                </c:pt>
                <c:pt idx="5015">
                  <c:v>12.24365234375</c:v>
                </c:pt>
                <c:pt idx="5016">
                  <c:v>12.24609375</c:v>
                </c:pt>
                <c:pt idx="5017">
                  <c:v>12.24853515625</c:v>
                </c:pt>
                <c:pt idx="5018">
                  <c:v>12.2509765625</c:v>
                </c:pt>
                <c:pt idx="5019">
                  <c:v>12.25341796875</c:v>
                </c:pt>
                <c:pt idx="5020">
                  <c:v>12.255859375</c:v>
                </c:pt>
                <c:pt idx="5021">
                  <c:v>12.25830078125</c:v>
                </c:pt>
                <c:pt idx="5022">
                  <c:v>12.2607421875</c:v>
                </c:pt>
                <c:pt idx="5023">
                  <c:v>12.26318359375</c:v>
                </c:pt>
                <c:pt idx="5024">
                  <c:v>12.265625</c:v>
                </c:pt>
                <c:pt idx="5025">
                  <c:v>12.26806640625</c:v>
                </c:pt>
                <c:pt idx="5026">
                  <c:v>12.2705078125</c:v>
                </c:pt>
                <c:pt idx="5027">
                  <c:v>12.27294921875</c:v>
                </c:pt>
                <c:pt idx="5028">
                  <c:v>12.275390625</c:v>
                </c:pt>
                <c:pt idx="5029">
                  <c:v>12.27783203125</c:v>
                </c:pt>
                <c:pt idx="5030">
                  <c:v>12.2802734375</c:v>
                </c:pt>
                <c:pt idx="5031">
                  <c:v>12.28271484375</c:v>
                </c:pt>
                <c:pt idx="5032">
                  <c:v>12.28515625</c:v>
                </c:pt>
                <c:pt idx="5033">
                  <c:v>12.28759765625</c:v>
                </c:pt>
                <c:pt idx="5034">
                  <c:v>12.2900390625</c:v>
                </c:pt>
                <c:pt idx="5035">
                  <c:v>12.29248046875</c:v>
                </c:pt>
                <c:pt idx="5036">
                  <c:v>12.294921875</c:v>
                </c:pt>
                <c:pt idx="5037">
                  <c:v>12.29736328125</c:v>
                </c:pt>
                <c:pt idx="5038">
                  <c:v>12.2998046875</c:v>
                </c:pt>
                <c:pt idx="5039">
                  <c:v>12.30224609375</c:v>
                </c:pt>
                <c:pt idx="5040">
                  <c:v>12.3046875</c:v>
                </c:pt>
                <c:pt idx="5041">
                  <c:v>12.30712890625</c:v>
                </c:pt>
                <c:pt idx="5042">
                  <c:v>12.3095703125</c:v>
                </c:pt>
                <c:pt idx="5043">
                  <c:v>12.31201171875</c:v>
                </c:pt>
                <c:pt idx="5044">
                  <c:v>12.314453125</c:v>
                </c:pt>
                <c:pt idx="5045">
                  <c:v>12.31689453125</c:v>
                </c:pt>
                <c:pt idx="5046">
                  <c:v>12.3193359375</c:v>
                </c:pt>
                <c:pt idx="5047">
                  <c:v>12.32177734375</c:v>
                </c:pt>
                <c:pt idx="5048">
                  <c:v>12.32421875</c:v>
                </c:pt>
                <c:pt idx="5049">
                  <c:v>12.32666015625</c:v>
                </c:pt>
                <c:pt idx="5050">
                  <c:v>12.3291015625</c:v>
                </c:pt>
                <c:pt idx="5051">
                  <c:v>12.33154296875</c:v>
                </c:pt>
                <c:pt idx="5052">
                  <c:v>12.333984375</c:v>
                </c:pt>
                <c:pt idx="5053">
                  <c:v>12.33642578125</c:v>
                </c:pt>
                <c:pt idx="5054">
                  <c:v>12.3388671875</c:v>
                </c:pt>
                <c:pt idx="5055">
                  <c:v>12.34130859375</c:v>
                </c:pt>
                <c:pt idx="5056">
                  <c:v>12.34375</c:v>
                </c:pt>
                <c:pt idx="5057">
                  <c:v>12.34619140625</c:v>
                </c:pt>
                <c:pt idx="5058">
                  <c:v>12.3486328125</c:v>
                </c:pt>
                <c:pt idx="5059">
                  <c:v>12.35107421875</c:v>
                </c:pt>
                <c:pt idx="5060">
                  <c:v>12.353515625</c:v>
                </c:pt>
                <c:pt idx="5061">
                  <c:v>12.35595703125</c:v>
                </c:pt>
                <c:pt idx="5062">
                  <c:v>12.3583984375</c:v>
                </c:pt>
                <c:pt idx="5063">
                  <c:v>12.36083984375</c:v>
                </c:pt>
                <c:pt idx="5064">
                  <c:v>12.36328125</c:v>
                </c:pt>
                <c:pt idx="5065">
                  <c:v>12.36572265625</c:v>
                </c:pt>
                <c:pt idx="5066">
                  <c:v>12.3681640625</c:v>
                </c:pt>
                <c:pt idx="5067">
                  <c:v>12.37060546875</c:v>
                </c:pt>
                <c:pt idx="5068">
                  <c:v>12.373046875</c:v>
                </c:pt>
                <c:pt idx="5069">
                  <c:v>12.37548828125</c:v>
                </c:pt>
                <c:pt idx="5070">
                  <c:v>12.3779296875</c:v>
                </c:pt>
                <c:pt idx="5071">
                  <c:v>12.38037109375</c:v>
                </c:pt>
                <c:pt idx="5072">
                  <c:v>12.3828125</c:v>
                </c:pt>
                <c:pt idx="5073">
                  <c:v>12.38525390625</c:v>
                </c:pt>
                <c:pt idx="5074">
                  <c:v>12.3876953125</c:v>
                </c:pt>
                <c:pt idx="5075">
                  <c:v>12.39013671875</c:v>
                </c:pt>
                <c:pt idx="5076">
                  <c:v>12.392578125</c:v>
                </c:pt>
                <c:pt idx="5077">
                  <c:v>12.39501953125</c:v>
                </c:pt>
                <c:pt idx="5078">
                  <c:v>12.3974609375</c:v>
                </c:pt>
                <c:pt idx="5079">
                  <c:v>12.39990234375</c:v>
                </c:pt>
                <c:pt idx="5080">
                  <c:v>12.40234375</c:v>
                </c:pt>
                <c:pt idx="5081">
                  <c:v>12.40478515625</c:v>
                </c:pt>
                <c:pt idx="5082">
                  <c:v>12.4072265625</c:v>
                </c:pt>
                <c:pt idx="5083">
                  <c:v>12.40966796875</c:v>
                </c:pt>
                <c:pt idx="5084">
                  <c:v>12.412109375</c:v>
                </c:pt>
                <c:pt idx="5085">
                  <c:v>12.41455078125</c:v>
                </c:pt>
                <c:pt idx="5086">
                  <c:v>12.4169921875</c:v>
                </c:pt>
                <c:pt idx="5087">
                  <c:v>12.41943359375</c:v>
                </c:pt>
                <c:pt idx="5088">
                  <c:v>12.421875</c:v>
                </c:pt>
                <c:pt idx="5089">
                  <c:v>12.42431640625</c:v>
                </c:pt>
                <c:pt idx="5090">
                  <c:v>12.4267578125</c:v>
                </c:pt>
                <c:pt idx="5091">
                  <c:v>12.42919921875</c:v>
                </c:pt>
                <c:pt idx="5092">
                  <c:v>12.431640625</c:v>
                </c:pt>
                <c:pt idx="5093">
                  <c:v>12.43408203125</c:v>
                </c:pt>
                <c:pt idx="5094">
                  <c:v>12.4365234375</c:v>
                </c:pt>
                <c:pt idx="5095">
                  <c:v>12.43896484375</c:v>
                </c:pt>
                <c:pt idx="5096">
                  <c:v>12.44140625</c:v>
                </c:pt>
                <c:pt idx="5097">
                  <c:v>12.44384765625</c:v>
                </c:pt>
                <c:pt idx="5098">
                  <c:v>12.4462890625</c:v>
                </c:pt>
                <c:pt idx="5099">
                  <c:v>12.44873046875</c:v>
                </c:pt>
                <c:pt idx="5100">
                  <c:v>12.451171875</c:v>
                </c:pt>
                <c:pt idx="5101">
                  <c:v>12.45361328125</c:v>
                </c:pt>
                <c:pt idx="5102">
                  <c:v>12.4560546875</c:v>
                </c:pt>
                <c:pt idx="5103">
                  <c:v>12.45849609375</c:v>
                </c:pt>
                <c:pt idx="5104">
                  <c:v>12.4609375</c:v>
                </c:pt>
                <c:pt idx="5105">
                  <c:v>12.466493055555556</c:v>
                </c:pt>
                <c:pt idx="5106">
                  <c:v>12.472048611111111</c:v>
                </c:pt>
                <c:pt idx="5107">
                  <c:v>12.477604166666667</c:v>
                </c:pt>
                <c:pt idx="5108">
                  <c:v>12.483159722222222</c:v>
                </c:pt>
                <c:pt idx="5109">
                  <c:v>12.488715277777777</c:v>
                </c:pt>
                <c:pt idx="5110">
                  <c:v>12.494270833333333</c:v>
                </c:pt>
                <c:pt idx="5111">
                  <c:v>12.49982638888889</c:v>
                </c:pt>
                <c:pt idx="5112">
                  <c:v>12.505381944444444</c:v>
                </c:pt>
                <c:pt idx="5113">
                  <c:v>12.510937500000001</c:v>
                </c:pt>
                <c:pt idx="5114">
                  <c:v>12.516493055555555</c:v>
                </c:pt>
                <c:pt idx="5115">
                  <c:v>12.52204861111111</c:v>
                </c:pt>
                <c:pt idx="5116">
                  <c:v>12.527604166666666</c:v>
                </c:pt>
                <c:pt idx="5117">
                  <c:v>12.533159722222223</c:v>
                </c:pt>
                <c:pt idx="5118">
                  <c:v>12.538715277777778</c:v>
                </c:pt>
                <c:pt idx="5119">
                  <c:v>12.544270833333334</c:v>
                </c:pt>
                <c:pt idx="5120">
                  <c:v>12.54982638888889</c:v>
                </c:pt>
                <c:pt idx="5121">
                  <c:v>12.555381944444443</c:v>
                </c:pt>
                <c:pt idx="5122">
                  <c:v>12.5609375</c:v>
                </c:pt>
                <c:pt idx="5123">
                  <c:v>12.566493055555556</c:v>
                </c:pt>
                <c:pt idx="5124">
                  <c:v>12.572048611111111</c:v>
                </c:pt>
                <c:pt idx="5125">
                  <c:v>12.577604166666667</c:v>
                </c:pt>
                <c:pt idx="5126">
                  <c:v>12.583159722222224</c:v>
                </c:pt>
                <c:pt idx="5127">
                  <c:v>12.588715277777776</c:v>
                </c:pt>
                <c:pt idx="5128">
                  <c:v>12.594270833333333</c:v>
                </c:pt>
                <c:pt idx="5129">
                  <c:v>12.599826388888889</c:v>
                </c:pt>
                <c:pt idx="5130">
                  <c:v>12.605381944444444</c:v>
                </c:pt>
                <c:pt idx="5131">
                  <c:v>12.6109375</c:v>
                </c:pt>
                <c:pt idx="5132">
                  <c:v>12.616493055555557</c:v>
                </c:pt>
                <c:pt idx="5133">
                  <c:v>12.62204861111111</c:v>
                </c:pt>
                <c:pt idx="5134">
                  <c:v>12.627604166666666</c:v>
                </c:pt>
                <c:pt idx="5135">
                  <c:v>12.633159722222222</c:v>
                </c:pt>
                <c:pt idx="5136">
                  <c:v>12.638715277777777</c:v>
                </c:pt>
                <c:pt idx="5137">
                  <c:v>12.644270833333334</c:v>
                </c:pt>
                <c:pt idx="5138">
                  <c:v>12.64982638888889</c:v>
                </c:pt>
                <c:pt idx="5139">
                  <c:v>12.655381944444445</c:v>
                </c:pt>
                <c:pt idx="5140">
                  <c:v>12.660937499999999</c:v>
                </c:pt>
                <c:pt idx="5141">
                  <c:v>12.666493055555556</c:v>
                </c:pt>
                <c:pt idx="5142">
                  <c:v>12.67204861111111</c:v>
                </c:pt>
                <c:pt idx="5143">
                  <c:v>12.677604166666667</c:v>
                </c:pt>
                <c:pt idx="5144">
                  <c:v>12.683159722222223</c:v>
                </c:pt>
                <c:pt idx="5145">
                  <c:v>12.688715277777778</c:v>
                </c:pt>
                <c:pt idx="5146">
                  <c:v>12.694270833333333</c:v>
                </c:pt>
                <c:pt idx="5147">
                  <c:v>12.699826388888889</c:v>
                </c:pt>
                <c:pt idx="5148">
                  <c:v>12.705381944444444</c:v>
                </c:pt>
                <c:pt idx="5149">
                  <c:v>12.7109375</c:v>
                </c:pt>
                <c:pt idx="5150">
                  <c:v>12.716493055555556</c:v>
                </c:pt>
                <c:pt idx="5151">
                  <c:v>12.722048611111111</c:v>
                </c:pt>
                <c:pt idx="5152">
                  <c:v>12.727604166666667</c:v>
                </c:pt>
                <c:pt idx="5153">
                  <c:v>12.733159722222222</c:v>
                </c:pt>
                <c:pt idx="5154">
                  <c:v>12.738715277777777</c:v>
                </c:pt>
                <c:pt idx="5155">
                  <c:v>12.744270833333333</c:v>
                </c:pt>
                <c:pt idx="5156">
                  <c:v>12.74982638888889</c:v>
                </c:pt>
                <c:pt idx="5157">
                  <c:v>12.755381944444444</c:v>
                </c:pt>
                <c:pt idx="5158">
                  <c:v>12.760937500000001</c:v>
                </c:pt>
                <c:pt idx="5159">
                  <c:v>12.766493055555555</c:v>
                </c:pt>
                <c:pt idx="5160">
                  <c:v>12.77204861111111</c:v>
                </c:pt>
                <c:pt idx="5161">
                  <c:v>12.777604166666666</c:v>
                </c:pt>
                <c:pt idx="5162">
                  <c:v>12.783159722222223</c:v>
                </c:pt>
                <c:pt idx="5163">
                  <c:v>12.788715277777778</c:v>
                </c:pt>
                <c:pt idx="5164">
                  <c:v>12.794270833333334</c:v>
                </c:pt>
                <c:pt idx="5165">
                  <c:v>12.79982638888889</c:v>
                </c:pt>
                <c:pt idx="5166">
                  <c:v>12.805381944444443</c:v>
                </c:pt>
                <c:pt idx="5167">
                  <c:v>12.8109375</c:v>
                </c:pt>
                <c:pt idx="5168">
                  <c:v>12.816493055555556</c:v>
                </c:pt>
                <c:pt idx="5169">
                  <c:v>12.822048611111111</c:v>
                </c:pt>
                <c:pt idx="5170">
                  <c:v>12.827604166666667</c:v>
                </c:pt>
                <c:pt idx="5171">
                  <c:v>12.833159722222224</c:v>
                </c:pt>
                <c:pt idx="5172">
                  <c:v>12.838715277777776</c:v>
                </c:pt>
                <c:pt idx="5173">
                  <c:v>12.844270833333333</c:v>
                </c:pt>
                <c:pt idx="5174">
                  <c:v>12.849826388888889</c:v>
                </c:pt>
                <c:pt idx="5175">
                  <c:v>12.855381944444444</c:v>
                </c:pt>
                <c:pt idx="5176">
                  <c:v>12.8609375</c:v>
                </c:pt>
                <c:pt idx="5177">
                  <c:v>12.866493055555557</c:v>
                </c:pt>
                <c:pt idx="5178">
                  <c:v>12.87204861111111</c:v>
                </c:pt>
                <c:pt idx="5179">
                  <c:v>12.877604166666666</c:v>
                </c:pt>
                <c:pt idx="5180">
                  <c:v>12.883159722222222</c:v>
                </c:pt>
                <c:pt idx="5181">
                  <c:v>12.888715277777777</c:v>
                </c:pt>
                <c:pt idx="5182">
                  <c:v>12.894270833333334</c:v>
                </c:pt>
                <c:pt idx="5183">
                  <c:v>12.89982638888889</c:v>
                </c:pt>
                <c:pt idx="5184">
                  <c:v>12.905381944444445</c:v>
                </c:pt>
                <c:pt idx="5185">
                  <c:v>12.910937499999999</c:v>
                </c:pt>
                <c:pt idx="5186">
                  <c:v>12.916493055555556</c:v>
                </c:pt>
                <c:pt idx="5187">
                  <c:v>12.92204861111111</c:v>
                </c:pt>
                <c:pt idx="5188">
                  <c:v>12.927604166666667</c:v>
                </c:pt>
                <c:pt idx="5189">
                  <c:v>12.933159722222223</c:v>
                </c:pt>
                <c:pt idx="5190">
                  <c:v>12.938715277777778</c:v>
                </c:pt>
                <c:pt idx="5191">
                  <c:v>12.944270833333333</c:v>
                </c:pt>
                <c:pt idx="5192">
                  <c:v>12.949826388888889</c:v>
                </c:pt>
                <c:pt idx="5193">
                  <c:v>12.955381944444444</c:v>
                </c:pt>
                <c:pt idx="5194">
                  <c:v>12.9609375</c:v>
                </c:pt>
                <c:pt idx="5195">
                  <c:v>12.966493055555556</c:v>
                </c:pt>
                <c:pt idx="5196">
                  <c:v>12.972048611111111</c:v>
                </c:pt>
                <c:pt idx="5197">
                  <c:v>12.977604166666667</c:v>
                </c:pt>
                <c:pt idx="5198">
                  <c:v>12.983159722222222</c:v>
                </c:pt>
                <c:pt idx="5199">
                  <c:v>12.988715277777777</c:v>
                </c:pt>
                <c:pt idx="5200">
                  <c:v>12.994270833333333</c:v>
                </c:pt>
                <c:pt idx="5201">
                  <c:v>12.99982638888889</c:v>
                </c:pt>
                <c:pt idx="5202">
                  <c:v>13.005381944444444</c:v>
                </c:pt>
                <c:pt idx="5203">
                  <c:v>13.010937500000001</c:v>
                </c:pt>
                <c:pt idx="5204">
                  <c:v>13.016493055555555</c:v>
                </c:pt>
                <c:pt idx="5205">
                  <c:v>13.02204861111111</c:v>
                </c:pt>
                <c:pt idx="5206">
                  <c:v>13.027604166666666</c:v>
                </c:pt>
                <c:pt idx="5207">
                  <c:v>13.033159722222223</c:v>
                </c:pt>
                <c:pt idx="5208">
                  <c:v>13.038715277777778</c:v>
                </c:pt>
                <c:pt idx="5209">
                  <c:v>13.044270833333334</c:v>
                </c:pt>
                <c:pt idx="5210">
                  <c:v>13.04982638888889</c:v>
                </c:pt>
                <c:pt idx="5211">
                  <c:v>13.055381944444443</c:v>
                </c:pt>
                <c:pt idx="5212">
                  <c:v>13.0609375</c:v>
                </c:pt>
                <c:pt idx="5213">
                  <c:v>13.066493055555556</c:v>
                </c:pt>
                <c:pt idx="5214">
                  <c:v>13.072048611111111</c:v>
                </c:pt>
                <c:pt idx="5215">
                  <c:v>13.077604166666667</c:v>
                </c:pt>
                <c:pt idx="5216">
                  <c:v>13.083159722222224</c:v>
                </c:pt>
                <c:pt idx="5217">
                  <c:v>13.088715277777776</c:v>
                </c:pt>
                <c:pt idx="5218">
                  <c:v>13.094270833333333</c:v>
                </c:pt>
                <c:pt idx="5219">
                  <c:v>13.099826388888889</c:v>
                </c:pt>
                <c:pt idx="5220">
                  <c:v>13.105381944444444</c:v>
                </c:pt>
                <c:pt idx="5221">
                  <c:v>13.1109375</c:v>
                </c:pt>
                <c:pt idx="5222">
                  <c:v>13.116493055555557</c:v>
                </c:pt>
                <c:pt idx="5223">
                  <c:v>13.12204861111111</c:v>
                </c:pt>
                <c:pt idx="5224">
                  <c:v>13.127604166666666</c:v>
                </c:pt>
                <c:pt idx="5225">
                  <c:v>13.133159722222222</c:v>
                </c:pt>
                <c:pt idx="5226">
                  <c:v>13.138715277777777</c:v>
                </c:pt>
                <c:pt idx="5227">
                  <c:v>13.144270833333334</c:v>
                </c:pt>
                <c:pt idx="5228">
                  <c:v>13.14982638888889</c:v>
                </c:pt>
                <c:pt idx="5229">
                  <c:v>13.155381944444445</c:v>
                </c:pt>
                <c:pt idx="5230">
                  <c:v>13.160937499999999</c:v>
                </c:pt>
                <c:pt idx="5231">
                  <c:v>13.166493055555556</c:v>
                </c:pt>
                <c:pt idx="5232">
                  <c:v>13.17204861111111</c:v>
                </c:pt>
                <c:pt idx="5233">
                  <c:v>13.177604166666667</c:v>
                </c:pt>
                <c:pt idx="5234">
                  <c:v>13.183159722222223</c:v>
                </c:pt>
                <c:pt idx="5235">
                  <c:v>13.188715277777778</c:v>
                </c:pt>
                <c:pt idx="5236">
                  <c:v>13.194270833333333</c:v>
                </c:pt>
                <c:pt idx="5237">
                  <c:v>13.199826388888889</c:v>
                </c:pt>
                <c:pt idx="5238">
                  <c:v>13.205381944444444</c:v>
                </c:pt>
                <c:pt idx="5239">
                  <c:v>13.2109375</c:v>
                </c:pt>
                <c:pt idx="5240">
                  <c:v>13.216493055555556</c:v>
                </c:pt>
                <c:pt idx="5241">
                  <c:v>13.222048611111111</c:v>
                </c:pt>
                <c:pt idx="5242">
                  <c:v>13.227604166666667</c:v>
                </c:pt>
                <c:pt idx="5243">
                  <c:v>13.233159722222222</c:v>
                </c:pt>
                <c:pt idx="5244">
                  <c:v>13.238715277777777</c:v>
                </c:pt>
                <c:pt idx="5245">
                  <c:v>13.244270833333333</c:v>
                </c:pt>
                <c:pt idx="5246">
                  <c:v>13.24982638888889</c:v>
                </c:pt>
                <c:pt idx="5247">
                  <c:v>13.255381944444444</c:v>
                </c:pt>
                <c:pt idx="5248">
                  <c:v>13.260937500000001</c:v>
                </c:pt>
                <c:pt idx="5249">
                  <c:v>13.266493055555555</c:v>
                </c:pt>
                <c:pt idx="5250">
                  <c:v>13.27204861111111</c:v>
                </c:pt>
                <c:pt idx="5251">
                  <c:v>13.277604166666666</c:v>
                </c:pt>
                <c:pt idx="5252">
                  <c:v>13.283159722222223</c:v>
                </c:pt>
                <c:pt idx="5253">
                  <c:v>13.288715277777778</c:v>
                </c:pt>
                <c:pt idx="5254">
                  <c:v>13.294270833333334</c:v>
                </c:pt>
                <c:pt idx="5255">
                  <c:v>13.29982638888889</c:v>
                </c:pt>
                <c:pt idx="5256">
                  <c:v>13.305381944444443</c:v>
                </c:pt>
                <c:pt idx="5257">
                  <c:v>13.3109375</c:v>
                </c:pt>
                <c:pt idx="5258">
                  <c:v>13.316493055555556</c:v>
                </c:pt>
                <c:pt idx="5259">
                  <c:v>13.322048611111111</c:v>
                </c:pt>
                <c:pt idx="5260">
                  <c:v>13.327604166666667</c:v>
                </c:pt>
                <c:pt idx="5261">
                  <c:v>13.333159722222224</c:v>
                </c:pt>
                <c:pt idx="5262">
                  <c:v>13.338715277777776</c:v>
                </c:pt>
                <c:pt idx="5263">
                  <c:v>13.344270833333333</c:v>
                </c:pt>
                <c:pt idx="5264">
                  <c:v>13.349826388888889</c:v>
                </c:pt>
                <c:pt idx="5265">
                  <c:v>13.355381944444444</c:v>
                </c:pt>
                <c:pt idx="5266">
                  <c:v>13.3609375</c:v>
                </c:pt>
                <c:pt idx="5267">
                  <c:v>13.366493055555557</c:v>
                </c:pt>
                <c:pt idx="5268">
                  <c:v>13.37204861111111</c:v>
                </c:pt>
                <c:pt idx="5269">
                  <c:v>13.377604166666666</c:v>
                </c:pt>
                <c:pt idx="5270">
                  <c:v>13.383159722222222</c:v>
                </c:pt>
                <c:pt idx="5271">
                  <c:v>13.388715277777777</c:v>
                </c:pt>
                <c:pt idx="5272">
                  <c:v>13.394270833333334</c:v>
                </c:pt>
                <c:pt idx="5273">
                  <c:v>13.39982638888889</c:v>
                </c:pt>
                <c:pt idx="5274">
                  <c:v>13.405381944444445</c:v>
                </c:pt>
                <c:pt idx="5275">
                  <c:v>13.410937499999999</c:v>
                </c:pt>
                <c:pt idx="5276">
                  <c:v>13.416493055555556</c:v>
                </c:pt>
                <c:pt idx="5277">
                  <c:v>13.42204861111111</c:v>
                </c:pt>
                <c:pt idx="5278">
                  <c:v>13.427604166666667</c:v>
                </c:pt>
                <c:pt idx="5279">
                  <c:v>13.433159722222223</c:v>
                </c:pt>
                <c:pt idx="5280">
                  <c:v>13.438715277777778</c:v>
                </c:pt>
                <c:pt idx="5281">
                  <c:v>13.444270833333333</c:v>
                </c:pt>
                <c:pt idx="5282">
                  <c:v>13.449826388888889</c:v>
                </c:pt>
                <c:pt idx="5283">
                  <c:v>13.455381944444444</c:v>
                </c:pt>
                <c:pt idx="5284">
                  <c:v>13.4609375</c:v>
                </c:pt>
                <c:pt idx="5285">
                  <c:v>13.466493055555556</c:v>
                </c:pt>
                <c:pt idx="5286">
                  <c:v>13.472048611111111</c:v>
                </c:pt>
                <c:pt idx="5287">
                  <c:v>13.477604166666667</c:v>
                </c:pt>
                <c:pt idx="5288">
                  <c:v>13.483159722222222</c:v>
                </c:pt>
                <c:pt idx="5289">
                  <c:v>13.488715277777777</c:v>
                </c:pt>
                <c:pt idx="5290">
                  <c:v>13.494270833333333</c:v>
                </c:pt>
                <c:pt idx="5291">
                  <c:v>13.49982638888889</c:v>
                </c:pt>
                <c:pt idx="5292">
                  <c:v>13.505381944444444</c:v>
                </c:pt>
                <c:pt idx="5293">
                  <c:v>13.510937500000001</c:v>
                </c:pt>
                <c:pt idx="5294">
                  <c:v>13.516493055555555</c:v>
                </c:pt>
                <c:pt idx="5295">
                  <c:v>13.52204861111111</c:v>
                </c:pt>
                <c:pt idx="5296">
                  <c:v>13.527604166666666</c:v>
                </c:pt>
                <c:pt idx="5297">
                  <c:v>13.533159722222223</c:v>
                </c:pt>
                <c:pt idx="5298">
                  <c:v>13.538715277777778</c:v>
                </c:pt>
                <c:pt idx="5299">
                  <c:v>13.544270833333334</c:v>
                </c:pt>
                <c:pt idx="5300">
                  <c:v>13.54982638888889</c:v>
                </c:pt>
                <c:pt idx="5301">
                  <c:v>13.555381944444443</c:v>
                </c:pt>
                <c:pt idx="5302">
                  <c:v>13.5609375</c:v>
                </c:pt>
                <c:pt idx="5303">
                  <c:v>13.566493055555556</c:v>
                </c:pt>
                <c:pt idx="5304">
                  <c:v>13.572048611111111</c:v>
                </c:pt>
                <c:pt idx="5305">
                  <c:v>13.577604166666667</c:v>
                </c:pt>
                <c:pt idx="5306">
                  <c:v>13.583159722222224</c:v>
                </c:pt>
                <c:pt idx="5307">
                  <c:v>13.588715277777776</c:v>
                </c:pt>
                <c:pt idx="5308">
                  <c:v>13.594270833333333</c:v>
                </c:pt>
                <c:pt idx="5309">
                  <c:v>13.599826388888889</c:v>
                </c:pt>
                <c:pt idx="5310">
                  <c:v>13.605381944444444</c:v>
                </c:pt>
                <c:pt idx="5311">
                  <c:v>13.6109375</c:v>
                </c:pt>
                <c:pt idx="5312">
                  <c:v>13.616493055555557</c:v>
                </c:pt>
                <c:pt idx="5313">
                  <c:v>13.62204861111111</c:v>
                </c:pt>
                <c:pt idx="5314">
                  <c:v>13.627604166666666</c:v>
                </c:pt>
                <c:pt idx="5315">
                  <c:v>13.633159722222222</c:v>
                </c:pt>
                <c:pt idx="5316">
                  <c:v>13.638715277777777</c:v>
                </c:pt>
                <c:pt idx="5317">
                  <c:v>13.644270833333334</c:v>
                </c:pt>
                <c:pt idx="5318">
                  <c:v>13.64982638888889</c:v>
                </c:pt>
                <c:pt idx="5319">
                  <c:v>13.655381944444445</c:v>
                </c:pt>
                <c:pt idx="5320">
                  <c:v>13.660937499999999</c:v>
                </c:pt>
                <c:pt idx="5321">
                  <c:v>13.666493055555556</c:v>
                </c:pt>
                <c:pt idx="5322">
                  <c:v>13.67204861111111</c:v>
                </c:pt>
                <c:pt idx="5323">
                  <c:v>13.677604166666667</c:v>
                </c:pt>
                <c:pt idx="5324">
                  <c:v>13.683159722222223</c:v>
                </c:pt>
                <c:pt idx="5325">
                  <c:v>13.688715277777778</c:v>
                </c:pt>
                <c:pt idx="5326">
                  <c:v>13.694270833333333</c:v>
                </c:pt>
                <c:pt idx="5327">
                  <c:v>13.699826388888889</c:v>
                </c:pt>
                <c:pt idx="5328">
                  <c:v>13.705381944444444</c:v>
                </c:pt>
                <c:pt idx="5329">
                  <c:v>13.7109375</c:v>
                </c:pt>
                <c:pt idx="5330">
                  <c:v>13.716493055555556</c:v>
                </c:pt>
                <c:pt idx="5331">
                  <c:v>13.722048611111111</c:v>
                </c:pt>
                <c:pt idx="5332">
                  <c:v>13.727604166666667</c:v>
                </c:pt>
                <c:pt idx="5333">
                  <c:v>13.733159722222222</c:v>
                </c:pt>
                <c:pt idx="5334">
                  <c:v>13.738715277777777</c:v>
                </c:pt>
                <c:pt idx="5335">
                  <c:v>13.744270833333333</c:v>
                </c:pt>
                <c:pt idx="5336">
                  <c:v>13.74982638888889</c:v>
                </c:pt>
                <c:pt idx="5337">
                  <c:v>13.755381944444444</c:v>
                </c:pt>
                <c:pt idx="5338">
                  <c:v>13.760937500000001</c:v>
                </c:pt>
                <c:pt idx="5339">
                  <c:v>13.766493055555555</c:v>
                </c:pt>
                <c:pt idx="5340">
                  <c:v>13.77204861111111</c:v>
                </c:pt>
                <c:pt idx="5341">
                  <c:v>13.777604166666666</c:v>
                </c:pt>
                <c:pt idx="5342">
                  <c:v>13.783159722222223</c:v>
                </c:pt>
                <c:pt idx="5343">
                  <c:v>13.788715277777778</c:v>
                </c:pt>
                <c:pt idx="5344">
                  <c:v>13.794270833333334</c:v>
                </c:pt>
                <c:pt idx="5345">
                  <c:v>13.79982638888889</c:v>
                </c:pt>
                <c:pt idx="5346">
                  <c:v>13.805381944444443</c:v>
                </c:pt>
                <c:pt idx="5347">
                  <c:v>13.8109375</c:v>
                </c:pt>
                <c:pt idx="5348">
                  <c:v>13.816493055555556</c:v>
                </c:pt>
                <c:pt idx="5349">
                  <c:v>13.822048611111111</c:v>
                </c:pt>
                <c:pt idx="5350">
                  <c:v>13.827604166666667</c:v>
                </c:pt>
                <c:pt idx="5351">
                  <c:v>13.833159722222224</c:v>
                </c:pt>
                <c:pt idx="5352">
                  <c:v>13.838715277777776</c:v>
                </c:pt>
                <c:pt idx="5353">
                  <c:v>13.844270833333333</c:v>
                </c:pt>
                <c:pt idx="5354">
                  <c:v>13.849826388888889</c:v>
                </c:pt>
                <c:pt idx="5355">
                  <c:v>13.855381944444444</c:v>
                </c:pt>
                <c:pt idx="5356">
                  <c:v>13.8609375</c:v>
                </c:pt>
                <c:pt idx="5357">
                  <c:v>13.866493055555557</c:v>
                </c:pt>
                <c:pt idx="5358">
                  <c:v>13.87204861111111</c:v>
                </c:pt>
                <c:pt idx="5359">
                  <c:v>13.877604166666666</c:v>
                </c:pt>
                <c:pt idx="5360">
                  <c:v>13.883159722222222</c:v>
                </c:pt>
                <c:pt idx="5361">
                  <c:v>13.888715277777777</c:v>
                </c:pt>
                <c:pt idx="5362">
                  <c:v>13.894270833333334</c:v>
                </c:pt>
                <c:pt idx="5363">
                  <c:v>13.89982638888889</c:v>
                </c:pt>
                <c:pt idx="5364">
                  <c:v>13.905381944444445</c:v>
                </c:pt>
                <c:pt idx="5365">
                  <c:v>13.910937499999999</c:v>
                </c:pt>
                <c:pt idx="5366">
                  <c:v>13.916493055555556</c:v>
                </c:pt>
                <c:pt idx="5367">
                  <c:v>13.92204861111111</c:v>
                </c:pt>
                <c:pt idx="5368">
                  <c:v>13.927604166666667</c:v>
                </c:pt>
                <c:pt idx="5369">
                  <c:v>13.933159722222223</c:v>
                </c:pt>
                <c:pt idx="5370">
                  <c:v>13.938715277777778</c:v>
                </c:pt>
                <c:pt idx="5371">
                  <c:v>13.944270833333333</c:v>
                </c:pt>
                <c:pt idx="5372">
                  <c:v>13.949826388888889</c:v>
                </c:pt>
                <c:pt idx="5373">
                  <c:v>13.955381944444444</c:v>
                </c:pt>
                <c:pt idx="5374">
                  <c:v>13.9609375</c:v>
                </c:pt>
                <c:pt idx="5375">
                  <c:v>13.966493055555556</c:v>
                </c:pt>
                <c:pt idx="5376">
                  <c:v>13.972048611111111</c:v>
                </c:pt>
                <c:pt idx="5377">
                  <c:v>13.977604166666667</c:v>
                </c:pt>
                <c:pt idx="5378">
                  <c:v>13.983159722222222</c:v>
                </c:pt>
                <c:pt idx="5379">
                  <c:v>13.988715277777777</c:v>
                </c:pt>
                <c:pt idx="5380">
                  <c:v>13.994270833333333</c:v>
                </c:pt>
                <c:pt idx="5381">
                  <c:v>13.99982638888889</c:v>
                </c:pt>
                <c:pt idx="5382">
                  <c:v>14.005381944444444</c:v>
                </c:pt>
                <c:pt idx="5383">
                  <c:v>14.010937500000001</c:v>
                </c:pt>
                <c:pt idx="5384">
                  <c:v>14.016493055555555</c:v>
                </c:pt>
                <c:pt idx="5385">
                  <c:v>14.02204861111111</c:v>
                </c:pt>
                <c:pt idx="5386">
                  <c:v>14.027604166666666</c:v>
                </c:pt>
                <c:pt idx="5387">
                  <c:v>14.033159722222223</c:v>
                </c:pt>
                <c:pt idx="5388">
                  <c:v>14.038715277777778</c:v>
                </c:pt>
                <c:pt idx="5389">
                  <c:v>14.044270833333334</c:v>
                </c:pt>
                <c:pt idx="5390">
                  <c:v>14.04982638888889</c:v>
                </c:pt>
                <c:pt idx="5391">
                  <c:v>14.055381944444443</c:v>
                </c:pt>
                <c:pt idx="5392">
                  <c:v>14.0609375</c:v>
                </c:pt>
                <c:pt idx="5393">
                  <c:v>14.066493055555556</c:v>
                </c:pt>
                <c:pt idx="5394">
                  <c:v>14.072048611111111</c:v>
                </c:pt>
                <c:pt idx="5395">
                  <c:v>14.077604166666667</c:v>
                </c:pt>
                <c:pt idx="5396">
                  <c:v>14.083159722222224</c:v>
                </c:pt>
                <c:pt idx="5397">
                  <c:v>14.088715277777776</c:v>
                </c:pt>
                <c:pt idx="5398">
                  <c:v>14.094270833333333</c:v>
                </c:pt>
                <c:pt idx="5399">
                  <c:v>14.099826388888889</c:v>
                </c:pt>
                <c:pt idx="5400">
                  <c:v>14.105381944444444</c:v>
                </c:pt>
                <c:pt idx="5401">
                  <c:v>14.1109375</c:v>
                </c:pt>
                <c:pt idx="5402">
                  <c:v>14.116493055555557</c:v>
                </c:pt>
                <c:pt idx="5403">
                  <c:v>14.12204861111111</c:v>
                </c:pt>
                <c:pt idx="5404">
                  <c:v>14.127604166666666</c:v>
                </c:pt>
                <c:pt idx="5405">
                  <c:v>14.133159722222222</c:v>
                </c:pt>
                <c:pt idx="5406">
                  <c:v>14.138715277777777</c:v>
                </c:pt>
                <c:pt idx="5407">
                  <c:v>14.144270833333334</c:v>
                </c:pt>
                <c:pt idx="5408">
                  <c:v>14.14982638888889</c:v>
                </c:pt>
                <c:pt idx="5409">
                  <c:v>14.155381944444445</c:v>
                </c:pt>
                <c:pt idx="5410">
                  <c:v>14.160937499999999</c:v>
                </c:pt>
                <c:pt idx="5411">
                  <c:v>14.166493055555556</c:v>
                </c:pt>
                <c:pt idx="5412">
                  <c:v>14.17204861111111</c:v>
                </c:pt>
                <c:pt idx="5413">
                  <c:v>14.177604166666667</c:v>
                </c:pt>
                <c:pt idx="5414">
                  <c:v>14.183159722222223</c:v>
                </c:pt>
                <c:pt idx="5415">
                  <c:v>14.188715277777778</c:v>
                </c:pt>
                <c:pt idx="5416">
                  <c:v>14.194270833333333</c:v>
                </c:pt>
                <c:pt idx="5417">
                  <c:v>14.199826388888889</c:v>
                </c:pt>
                <c:pt idx="5418">
                  <c:v>14.205381944444444</c:v>
                </c:pt>
                <c:pt idx="5419">
                  <c:v>14.2109375</c:v>
                </c:pt>
                <c:pt idx="5420">
                  <c:v>14.216493055555556</c:v>
                </c:pt>
                <c:pt idx="5421">
                  <c:v>14.222048611111111</c:v>
                </c:pt>
                <c:pt idx="5422">
                  <c:v>14.227604166666667</c:v>
                </c:pt>
                <c:pt idx="5423">
                  <c:v>14.233159722222222</c:v>
                </c:pt>
                <c:pt idx="5424">
                  <c:v>14.238715277777777</c:v>
                </c:pt>
                <c:pt idx="5425">
                  <c:v>14.244270833333333</c:v>
                </c:pt>
                <c:pt idx="5426">
                  <c:v>14.24982638888889</c:v>
                </c:pt>
                <c:pt idx="5427">
                  <c:v>14.255381944444444</c:v>
                </c:pt>
                <c:pt idx="5428">
                  <c:v>14.260937500000001</c:v>
                </c:pt>
                <c:pt idx="5429">
                  <c:v>14.266493055555555</c:v>
                </c:pt>
                <c:pt idx="5430">
                  <c:v>14.27204861111111</c:v>
                </c:pt>
                <c:pt idx="5431">
                  <c:v>14.277604166666666</c:v>
                </c:pt>
                <c:pt idx="5432">
                  <c:v>14.283159722222223</c:v>
                </c:pt>
                <c:pt idx="5433">
                  <c:v>14.288715277777778</c:v>
                </c:pt>
                <c:pt idx="5434">
                  <c:v>14.294270833333334</c:v>
                </c:pt>
                <c:pt idx="5435">
                  <c:v>14.29982638888889</c:v>
                </c:pt>
                <c:pt idx="5436">
                  <c:v>14.305381944444443</c:v>
                </c:pt>
                <c:pt idx="5437">
                  <c:v>14.3109375</c:v>
                </c:pt>
                <c:pt idx="5438">
                  <c:v>14.316493055555556</c:v>
                </c:pt>
                <c:pt idx="5439">
                  <c:v>14.322048611111111</c:v>
                </c:pt>
                <c:pt idx="5440">
                  <c:v>14.327604166666667</c:v>
                </c:pt>
                <c:pt idx="5441">
                  <c:v>14.333159722222224</c:v>
                </c:pt>
                <c:pt idx="5442">
                  <c:v>14.338715277777776</c:v>
                </c:pt>
                <c:pt idx="5443">
                  <c:v>14.344270833333333</c:v>
                </c:pt>
                <c:pt idx="5444">
                  <c:v>14.349826388888889</c:v>
                </c:pt>
                <c:pt idx="5445">
                  <c:v>14.355381944444444</c:v>
                </c:pt>
                <c:pt idx="5446">
                  <c:v>14.3609375</c:v>
                </c:pt>
                <c:pt idx="5447">
                  <c:v>14.366493055555557</c:v>
                </c:pt>
                <c:pt idx="5448">
                  <c:v>14.37204861111111</c:v>
                </c:pt>
                <c:pt idx="5449">
                  <c:v>14.377604166666666</c:v>
                </c:pt>
                <c:pt idx="5450">
                  <c:v>14.383159722222222</c:v>
                </c:pt>
                <c:pt idx="5451">
                  <c:v>14.388715277777777</c:v>
                </c:pt>
                <c:pt idx="5452">
                  <c:v>14.394270833333334</c:v>
                </c:pt>
                <c:pt idx="5453">
                  <c:v>14.39982638888889</c:v>
                </c:pt>
                <c:pt idx="5454">
                  <c:v>14.405381944444445</c:v>
                </c:pt>
                <c:pt idx="5455">
                  <c:v>14.410937499999999</c:v>
                </c:pt>
                <c:pt idx="5456">
                  <c:v>14.416493055555556</c:v>
                </c:pt>
                <c:pt idx="5457">
                  <c:v>14.42204861111111</c:v>
                </c:pt>
                <c:pt idx="5458">
                  <c:v>14.427604166666667</c:v>
                </c:pt>
                <c:pt idx="5459">
                  <c:v>14.433159722222223</c:v>
                </c:pt>
                <c:pt idx="5460">
                  <c:v>14.438715277777778</c:v>
                </c:pt>
                <c:pt idx="5461">
                  <c:v>14.444270833333333</c:v>
                </c:pt>
                <c:pt idx="5462">
                  <c:v>14.449826388888889</c:v>
                </c:pt>
                <c:pt idx="5463">
                  <c:v>14.455381944444444</c:v>
                </c:pt>
                <c:pt idx="5464">
                  <c:v>14.4609375</c:v>
                </c:pt>
                <c:pt idx="5465">
                  <c:v>14.466493055555556</c:v>
                </c:pt>
                <c:pt idx="5466">
                  <c:v>14.472048611111111</c:v>
                </c:pt>
                <c:pt idx="5467">
                  <c:v>14.477604166666667</c:v>
                </c:pt>
                <c:pt idx="5468">
                  <c:v>14.483159722222222</c:v>
                </c:pt>
                <c:pt idx="5469">
                  <c:v>14.488715277777777</c:v>
                </c:pt>
                <c:pt idx="5470">
                  <c:v>14.494270833333333</c:v>
                </c:pt>
                <c:pt idx="5471">
                  <c:v>14.49982638888889</c:v>
                </c:pt>
                <c:pt idx="5472">
                  <c:v>14.505381944444444</c:v>
                </c:pt>
                <c:pt idx="5473">
                  <c:v>14.510937500000001</c:v>
                </c:pt>
                <c:pt idx="5474">
                  <c:v>14.516493055555555</c:v>
                </c:pt>
                <c:pt idx="5475">
                  <c:v>14.52204861111111</c:v>
                </c:pt>
                <c:pt idx="5476">
                  <c:v>14.527604166666666</c:v>
                </c:pt>
                <c:pt idx="5477">
                  <c:v>14.533159722222223</c:v>
                </c:pt>
                <c:pt idx="5478">
                  <c:v>14.538715277777778</c:v>
                </c:pt>
                <c:pt idx="5479">
                  <c:v>14.544270833333334</c:v>
                </c:pt>
                <c:pt idx="5480">
                  <c:v>14.54982638888889</c:v>
                </c:pt>
                <c:pt idx="5481">
                  <c:v>14.555381944444443</c:v>
                </c:pt>
                <c:pt idx="5482">
                  <c:v>14.5609375</c:v>
                </c:pt>
                <c:pt idx="5483">
                  <c:v>14.566493055555556</c:v>
                </c:pt>
                <c:pt idx="5484">
                  <c:v>14.572048611111111</c:v>
                </c:pt>
                <c:pt idx="5485">
                  <c:v>14.577604166666667</c:v>
                </c:pt>
                <c:pt idx="5486">
                  <c:v>14.583159722222224</c:v>
                </c:pt>
                <c:pt idx="5487">
                  <c:v>14.588715277777776</c:v>
                </c:pt>
                <c:pt idx="5488">
                  <c:v>14.594270833333333</c:v>
                </c:pt>
                <c:pt idx="5489">
                  <c:v>14.599826388888889</c:v>
                </c:pt>
                <c:pt idx="5490">
                  <c:v>14.605381944444444</c:v>
                </c:pt>
                <c:pt idx="5491">
                  <c:v>14.6109375</c:v>
                </c:pt>
                <c:pt idx="5492">
                  <c:v>14.616493055555557</c:v>
                </c:pt>
                <c:pt idx="5493">
                  <c:v>14.62204861111111</c:v>
                </c:pt>
                <c:pt idx="5494">
                  <c:v>14.627604166666666</c:v>
                </c:pt>
                <c:pt idx="5495">
                  <c:v>14.633159722222222</c:v>
                </c:pt>
                <c:pt idx="5496">
                  <c:v>14.638715277777777</c:v>
                </c:pt>
                <c:pt idx="5497">
                  <c:v>14.644270833333334</c:v>
                </c:pt>
                <c:pt idx="5498">
                  <c:v>14.64982638888889</c:v>
                </c:pt>
                <c:pt idx="5499">
                  <c:v>14.655381944444445</c:v>
                </c:pt>
                <c:pt idx="5500">
                  <c:v>14.660937499999999</c:v>
                </c:pt>
                <c:pt idx="5501">
                  <c:v>14.666493055555556</c:v>
                </c:pt>
                <c:pt idx="5502">
                  <c:v>14.67204861111111</c:v>
                </c:pt>
                <c:pt idx="5503">
                  <c:v>14.677604166666667</c:v>
                </c:pt>
                <c:pt idx="5504">
                  <c:v>14.683159722222223</c:v>
                </c:pt>
                <c:pt idx="5505">
                  <c:v>14.688715277777778</c:v>
                </c:pt>
                <c:pt idx="5506">
                  <c:v>14.694270833333333</c:v>
                </c:pt>
                <c:pt idx="5507">
                  <c:v>14.699826388888889</c:v>
                </c:pt>
                <c:pt idx="5508">
                  <c:v>14.705381944444444</c:v>
                </c:pt>
                <c:pt idx="5509">
                  <c:v>14.7109375</c:v>
                </c:pt>
                <c:pt idx="5510">
                  <c:v>14.716493055555556</c:v>
                </c:pt>
                <c:pt idx="5511">
                  <c:v>14.722048611111111</c:v>
                </c:pt>
                <c:pt idx="5512">
                  <c:v>14.727604166666667</c:v>
                </c:pt>
                <c:pt idx="5513">
                  <c:v>14.733159722222222</c:v>
                </c:pt>
                <c:pt idx="5514">
                  <c:v>14.738715277777777</c:v>
                </c:pt>
                <c:pt idx="5515">
                  <c:v>14.744270833333333</c:v>
                </c:pt>
                <c:pt idx="5516">
                  <c:v>14.74982638888889</c:v>
                </c:pt>
                <c:pt idx="5517">
                  <c:v>14.755381944444444</c:v>
                </c:pt>
                <c:pt idx="5518">
                  <c:v>14.760937500000001</c:v>
                </c:pt>
                <c:pt idx="5519">
                  <c:v>14.766493055555555</c:v>
                </c:pt>
                <c:pt idx="5520">
                  <c:v>14.77204861111111</c:v>
                </c:pt>
                <c:pt idx="5521">
                  <c:v>14.777604166666666</c:v>
                </c:pt>
                <c:pt idx="5522">
                  <c:v>14.783159722222223</c:v>
                </c:pt>
                <c:pt idx="5523">
                  <c:v>14.788715277777778</c:v>
                </c:pt>
                <c:pt idx="5524">
                  <c:v>14.794270833333334</c:v>
                </c:pt>
                <c:pt idx="5525">
                  <c:v>14.79982638888889</c:v>
                </c:pt>
                <c:pt idx="5526">
                  <c:v>14.805381944444443</c:v>
                </c:pt>
                <c:pt idx="5527">
                  <c:v>14.8109375</c:v>
                </c:pt>
                <c:pt idx="5528">
                  <c:v>14.816493055555556</c:v>
                </c:pt>
                <c:pt idx="5529">
                  <c:v>14.822048611111111</c:v>
                </c:pt>
                <c:pt idx="5530">
                  <c:v>14.827604166666667</c:v>
                </c:pt>
                <c:pt idx="5531">
                  <c:v>14.833159722222224</c:v>
                </c:pt>
                <c:pt idx="5532">
                  <c:v>14.838715277777776</c:v>
                </c:pt>
                <c:pt idx="5533">
                  <c:v>14.844270833333333</c:v>
                </c:pt>
                <c:pt idx="5534">
                  <c:v>14.849826388888889</c:v>
                </c:pt>
                <c:pt idx="5535">
                  <c:v>14.855381944444444</c:v>
                </c:pt>
                <c:pt idx="5536">
                  <c:v>14.8609375</c:v>
                </c:pt>
                <c:pt idx="5537">
                  <c:v>14.866493055555557</c:v>
                </c:pt>
                <c:pt idx="5538">
                  <c:v>14.87204861111111</c:v>
                </c:pt>
                <c:pt idx="5539">
                  <c:v>14.877604166666666</c:v>
                </c:pt>
                <c:pt idx="5540">
                  <c:v>14.883159722222222</c:v>
                </c:pt>
                <c:pt idx="5541">
                  <c:v>14.888715277777777</c:v>
                </c:pt>
                <c:pt idx="5542">
                  <c:v>14.894270833333334</c:v>
                </c:pt>
                <c:pt idx="5543">
                  <c:v>14.89982638888889</c:v>
                </c:pt>
                <c:pt idx="5544">
                  <c:v>14.905381944444445</c:v>
                </c:pt>
                <c:pt idx="5545">
                  <c:v>14.910937499999999</c:v>
                </c:pt>
                <c:pt idx="5546">
                  <c:v>14.916493055555556</c:v>
                </c:pt>
                <c:pt idx="5547">
                  <c:v>14.92204861111111</c:v>
                </c:pt>
                <c:pt idx="5548">
                  <c:v>14.927604166666667</c:v>
                </c:pt>
                <c:pt idx="5549">
                  <c:v>14.933159722222223</c:v>
                </c:pt>
                <c:pt idx="5550">
                  <c:v>14.938715277777778</c:v>
                </c:pt>
                <c:pt idx="5551">
                  <c:v>14.944270833333333</c:v>
                </c:pt>
                <c:pt idx="5552">
                  <c:v>14.949826388888889</c:v>
                </c:pt>
                <c:pt idx="5553">
                  <c:v>14.955381944444444</c:v>
                </c:pt>
                <c:pt idx="5554">
                  <c:v>14.9609375</c:v>
                </c:pt>
                <c:pt idx="5555">
                  <c:v>14.966493055555556</c:v>
                </c:pt>
                <c:pt idx="5556">
                  <c:v>14.972048611111111</c:v>
                </c:pt>
                <c:pt idx="5557">
                  <c:v>14.977604166666667</c:v>
                </c:pt>
                <c:pt idx="5558">
                  <c:v>14.983159722222222</c:v>
                </c:pt>
                <c:pt idx="5559">
                  <c:v>14.988715277777777</c:v>
                </c:pt>
                <c:pt idx="5560">
                  <c:v>14.994270833333333</c:v>
                </c:pt>
                <c:pt idx="5561">
                  <c:v>14.99982638888889</c:v>
                </c:pt>
                <c:pt idx="5562">
                  <c:v>15.005381944444444</c:v>
                </c:pt>
                <c:pt idx="5563">
                  <c:v>15.010937500000001</c:v>
                </c:pt>
                <c:pt idx="5564">
                  <c:v>15.016493055555555</c:v>
                </c:pt>
                <c:pt idx="5565">
                  <c:v>15.02204861111111</c:v>
                </c:pt>
                <c:pt idx="5566">
                  <c:v>15.027604166666666</c:v>
                </c:pt>
                <c:pt idx="5567">
                  <c:v>15.033159722222223</c:v>
                </c:pt>
                <c:pt idx="5568">
                  <c:v>15.038715277777778</c:v>
                </c:pt>
                <c:pt idx="5569">
                  <c:v>15.044270833333334</c:v>
                </c:pt>
                <c:pt idx="5570">
                  <c:v>15.04982638888889</c:v>
                </c:pt>
                <c:pt idx="5571">
                  <c:v>15.055381944444443</c:v>
                </c:pt>
                <c:pt idx="5572">
                  <c:v>15.0609375</c:v>
                </c:pt>
                <c:pt idx="5573">
                  <c:v>15.066493055555556</c:v>
                </c:pt>
                <c:pt idx="5574">
                  <c:v>15.072048611111111</c:v>
                </c:pt>
                <c:pt idx="5575">
                  <c:v>15.077604166666667</c:v>
                </c:pt>
                <c:pt idx="5576">
                  <c:v>15.083159722222224</c:v>
                </c:pt>
                <c:pt idx="5577">
                  <c:v>15.088715277777776</c:v>
                </c:pt>
                <c:pt idx="5578">
                  <c:v>15.094270833333333</c:v>
                </c:pt>
                <c:pt idx="5579">
                  <c:v>15.099826388888889</c:v>
                </c:pt>
                <c:pt idx="5580">
                  <c:v>15.105381944444444</c:v>
                </c:pt>
                <c:pt idx="5581">
                  <c:v>15.1109375</c:v>
                </c:pt>
                <c:pt idx="5582">
                  <c:v>15.116493055555557</c:v>
                </c:pt>
                <c:pt idx="5583">
                  <c:v>15.12204861111111</c:v>
                </c:pt>
                <c:pt idx="5584">
                  <c:v>15.127604166666666</c:v>
                </c:pt>
                <c:pt idx="5585">
                  <c:v>15.133159722222222</c:v>
                </c:pt>
                <c:pt idx="5586">
                  <c:v>15.138715277777777</c:v>
                </c:pt>
                <c:pt idx="5587">
                  <c:v>15.144270833333334</c:v>
                </c:pt>
                <c:pt idx="5588">
                  <c:v>15.14982638888889</c:v>
                </c:pt>
                <c:pt idx="5589">
                  <c:v>15.155381944444445</c:v>
                </c:pt>
                <c:pt idx="5590">
                  <c:v>15.160937499999999</c:v>
                </c:pt>
                <c:pt idx="5591">
                  <c:v>15.166493055555556</c:v>
                </c:pt>
                <c:pt idx="5592">
                  <c:v>15.17204861111111</c:v>
                </c:pt>
                <c:pt idx="5593">
                  <c:v>15.177604166666667</c:v>
                </c:pt>
                <c:pt idx="5594">
                  <c:v>15.183159722222223</c:v>
                </c:pt>
                <c:pt idx="5595">
                  <c:v>15.188715277777778</c:v>
                </c:pt>
                <c:pt idx="5596">
                  <c:v>15.194270833333333</c:v>
                </c:pt>
                <c:pt idx="5597">
                  <c:v>15.199826388888889</c:v>
                </c:pt>
                <c:pt idx="5598">
                  <c:v>15.205381944444444</c:v>
                </c:pt>
                <c:pt idx="5599">
                  <c:v>15.2109375</c:v>
                </c:pt>
                <c:pt idx="5600">
                  <c:v>15.216493055555556</c:v>
                </c:pt>
                <c:pt idx="5601">
                  <c:v>15.222048611111111</c:v>
                </c:pt>
                <c:pt idx="5602">
                  <c:v>15.227604166666667</c:v>
                </c:pt>
                <c:pt idx="5603">
                  <c:v>15.233159722222222</c:v>
                </c:pt>
                <c:pt idx="5604">
                  <c:v>15.238715277777777</c:v>
                </c:pt>
                <c:pt idx="5605">
                  <c:v>15.244270833333333</c:v>
                </c:pt>
                <c:pt idx="5606">
                  <c:v>15.24982638888889</c:v>
                </c:pt>
                <c:pt idx="5607">
                  <c:v>15.255381944444444</c:v>
                </c:pt>
                <c:pt idx="5608">
                  <c:v>15.260937500000001</c:v>
                </c:pt>
                <c:pt idx="5609">
                  <c:v>15.266493055555555</c:v>
                </c:pt>
                <c:pt idx="5610">
                  <c:v>15.27204861111111</c:v>
                </c:pt>
                <c:pt idx="5611">
                  <c:v>15.277604166666666</c:v>
                </c:pt>
                <c:pt idx="5612">
                  <c:v>15.283159722222223</c:v>
                </c:pt>
                <c:pt idx="5613">
                  <c:v>15.288715277777778</c:v>
                </c:pt>
                <c:pt idx="5614">
                  <c:v>15.294270833333334</c:v>
                </c:pt>
                <c:pt idx="5615">
                  <c:v>15.29982638888889</c:v>
                </c:pt>
                <c:pt idx="5616">
                  <c:v>15.305381944444443</c:v>
                </c:pt>
                <c:pt idx="5617">
                  <c:v>15.3109375</c:v>
                </c:pt>
                <c:pt idx="5618">
                  <c:v>15.316493055555556</c:v>
                </c:pt>
                <c:pt idx="5619">
                  <c:v>15.322048611111111</c:v>
                </c:pt>
                <c:pt idx="5620">
                  <c:v>15.327604166666667</c:v>
                </c:pt>
                <c:pt idx="5621">
                  <c:v>15.333159722222224</c:v>
                </c:pt>
                <c:pt idx="5622">
                  <c:v>15.338715277777776</c:v>
                </c:pt>
                <c:pt idx="5623">
                  <c:v>15.344270833333333</c:v>
                </c:pt>
                <c:pt idx="5624">
                  <c:v>15.349826388888889</c:v>
                </c:pt>
                <c:pt idx="5625">
                  <c:v>15.355381944444444</c:v>
                </c:pt>
                <c:pt idx="5626">
                  <c:v>15.3609375</c:v>
                </c:pt>
                <c:pt idx="5627">
                  <c:v>15.366493055555557</c:v>
                </c:pt>
                <c:pt idx="5628">
                  <c:v>15.37204861111111</c:v>
                </c:pt>
                <c:pt idx="5629">
                  <c:v>15.377604166666666</c:v>
                </c:pt>
                <c:pt idx="5630">
                  <c:v>15.383159722222222</c:v>
                </c:pt>
                <c:pt idx="5631">
                  <c:v>15.388715277777777</c:v>
                </c:pt>
                <c:pt idx="5632">
                  <c:v>15.394270833333334</c:v>
                </c:pt>
                <c:pt idx="5633">
                  <c:v>15.39982638888889</c:v>
                </c:pt>
                <c:pt idx="5634">
                  <c:v>15.405381944444445</c:v>
                </c:pt>
                <c:pt idx="5635">
                  <c:v>15.410937499999999</c:v>
                </c:pt>
                <c:pt idx="5636">
                  <c:v>15.416493055555556</c:v>
                </c:pt>
                <c:pt idx="5637">
                  <c:v>15.42204861111111</c:v>
                </c:pt>
                <c:pt idx="5638">
                  <c:v>15.427604166666667</c:v>
                </c:pt>
                <c:pt idx="5639">
                  <c:v>15.433159722222223</c:v>
                </c:pt>
                <c:pt idx="5640">
                  <c:v>15.438715277777778</c:v>
                </c:pt>
                <c:pt idx="5641">
                  <c:v>15.444270833333333</c:v>
                </c:pt>
                <c:pt idx="5642">
                  <c:v>15.449826388888889</c:v>
                </c:pt>
                <c:pt idx="5643">
                  <c:v>15.455381944444444</c:v>
                </c:pt>
                <c:pt idx="5644">
                  <c:v>15.4609375</c:v>
                </c:pt>
                <c:pt idx="5645">
                  <c:v>15.466493055555556</c:v>
                </c:pt>
                <c:pt idx="5646">
                  <c:v>15.472048611111111</c:v>
                </c:pt>
                <c:pt idx="5647">
                  <c:v>15.477604166666667</c:v>
                </c:pt>
                <c:pt idx="5648">
                  <c:v>15.483159722222222</c:v>
                </c:pt>
                <c:pt idx="5649">
                  <c:v>15.488715277777777</c:v>
                </c:pt>
                <c:pt idx="5650">
                  <c:v>15.494270833333333</c:v>
                </c:pt>
                <c:pt idx="5651">
                  <c:v>15.49982638888889</c:v>
                </c:pt>
                <c:pt idx="5652">
                  <c:v>15.505381944444444</c:v>
                </c:pt>
                <c:pt idx="5653">
                  <c:v>15.510937500000001</c:v>
                </c:pt>
                <c:pt idx="5654">
                  <c:v>15.516493055555555</c:v>
                </c:pt>
                <c:pt idx="5655">
                  <c:v>15.52204861111111</c:v>
                </c:pt>
                <c:pt idx="5656">
                  <c:v>15.527604166666666</c:v>
                </c:pt>
                <c:pt idx="5657">
                  <c:v>15.533159722222223</c:v>
                </c:pt>
                <c:pt idx="5658">
                  <c:v>15.538715277777778</c:v>
                </c:pt>
                <c:pt idx="5659">
                  <c:v>15.544270833333334</c:v>
                </c:pt>
                <c:pt idx="5660">
                  <c:v>15.54982638888889</c:v>
                </c:pt>
                <c:pt idx="5661">
                  <c:v>15.555381944444443</c:v>
                </c:pt>
                <c:pt idx="5662">
                  <c:v>15.5609375</c:v>
                </c:pt>
                <c:pt idx="5663">
                  <c:v>15.566493055555556</c:v>
                </c:pt>
                <c:pt idx="5664">
                  <c:v>15.572048611111111</c:v>
                </c:pt>
                <c:pt idx="5665">
                  <c:v>15.577604166666667</c:v>
                </c:pt>
                <c:pt idx="5666">
                  <c:v>15.583159722222224</c:v>
                </c:pt>
                <c:pt idx="5667">
                  <c:v>15.588715277777776</c:v>
                </c:pt>
                <c:pt idx="5668">
                  <c:v>15.594270833333333</c:v>
                </c:pt>
                <c:pt idx="5669">
                  <c:v>15.599826388888889</c:v>
                </c:pt>
                <c:pt idx="5670">
                  <c:v>15.605381944444444</c:v>
                </c:pt>
                <c:pt idx="5671">
                  <c:v>15.6109375</c:v>
                </c:pt>
                <c:pt idx="5672">
                  <c:v>15.616493055555557</c:v>
                </c:pt>
                <c:pt idx="5673">
                  <c:v>15.62204861111111</c:v>
                </c:pt>
                <c:pt idx="5674">
                  <c:v>15.627604166666666</c:v>
                </c:pt>
                <c:pt idx="5675">
                  <c:v>15.633159722222222</c:v>
                </c:pt>
                <c:pt idx="5676">
                  <c:v>15.638715277777777</c:v>
                </c:pt>
                <c:pt idx="5677">
                  <c:v>15.644270833333334</c:v>
                </c:pt>
                <c:pt idx="5678">
                  <c:v>15.64982638888889</c:v>
                </c:pt>
                <c:pt idx="5679">
                  <c:v>15.655381944444445</c:v>
                </c:pt>
                <c:pt idx="5680">
                  <c:v>15.660937499999999</c:v>
                </c:pt>
                <c:pt idx="5681">
                  <c:v>15.666493055555556</c:v>
                </c:pt>
                <c:pt idx="5682">
                  <c:v>15.67204861111111</c:v>
                </c:pt>
                <c:pt idx="5683">
                  <c:v>15.677604166666667</c:v>
                </c:pt>
                <c:pt idx="5684">
                  <c:v>15.683159722222223</c:v>
                </c:pt>
                <c:pt idx="5685">
                  <c:v>15.688715277777778</c:v>
                </c:pt>
                <c:pt idx="5686">
                  <c:v>15.694270833333333</c:v>
                </c:pt>
                <c:pt idx="5687">
                  <c:v>15.699826388888889</c:v>
                </c:pt>
                <c:pt idx="5688">
                  <c:v>15.705381944444444</c:v>
                </c:pt>
                <c:pt idx="5689">
                  <c:v>15.7109375</c:v>
                </c:pt>
                <c:pt idx="5690">
                  <c:v>15.716493055555556</c:v>
                </c:pt>
                <c:pt idx="5691">
                  <c:v>15.722048611111111</c:v>
                </c:pt>
                <c:pt idx="5692">
                  <c:v>15.727604166666667</c:v>
                </c:pt>
                <c:pt idx="5693">
                  <c:v>15.733159722222222</c:v>
                </c:pt>
                <c:pt idx="5694">
                  <c:v>15.738715277777777</c:v>
                </c:pt>
                <c:pt idx="5695">
                  <c:v>15.744270833333333</c:v>
                </c:pt>
                <c:pt idx="5696">
                  <c:v>15.74982638888889</c:v>
                </c:pt>
                <c:pt idx="5697">
                  <c:v>15.755381944444444</c:v>
                </c:pt>
                <c:pt idx="5698">
                  <c:v>15.760937500000001</c:v>
                </c:pt>
                <c:pt idx="5699">
                  <c:v>15.766493055555555</c:v>
                </c:pt>
                <c:pt idx="5700">
                  <c:v>15.77204861111111</c:v>
                </c:pt>
                <c:pt idx="5701">
                  <c:v>15.777604166666666</c:v>
                </c:pt>
                <c:pt idx="5702">
                  <c:v>15.783159722222223</c:v>
                </c:pt>
                <c:pt idx="5703">
                  <c:v>15.788715277777778</c:v>
                </c:pt>
                <c:pt idx="5704">
                  <c:v>15.794270833333334</c:v>
                </c:pt>
                <c:pt idx="5705">
                  <c:v>15.79982638888889</c:v>
                </c:pt>
                <c:pt idx="5706">
                  <c:v>15.805381944444443</c:v>
                </c:pt>
                <c:pt idx="5707">
                  <c:v>15.8109375</c:v>
                </c:pt>
                <c:pt idx="5708">
                  <c:v>15.816493055555556</c:v>
                </c:pt>
                <c:pt idx="5709">
                  <c:v>15.822048611111111</c:v>
                </c:pt>
                <c:pt idx="5710">
                  <c:v>15.827604166666667</c:v>
                </c:pt>
                <c:pt idx="5711">
                  <c:v>15.833159722222224</c:v>
                </c:pt>
                <c:pt idx="5712">
                  <c:v>15.838715277777776</c:v>
                </c:pt>
                <c:pt idx="5713">
                  <c:v>15.844270833333333</c:v>
                </c:pt>
                <c:pt idx="5714">
                  <c:v>15.849826388888889</c:v>
                </c:pt>
                <c:pt idx="5715">
                  <c:v>15.855381944444444</c:v>
                </c:pt>
                <c:pt idx="5716">
                  <c:v>15.8609375</c:v>
                </c:pt>
                <c:pt idx="5717">
                  <c:v>15.866493055555557</c:v>
                </c:pt>
                <c:pt idx="5718">
                  <c:v>15.87204861111111</c:v>
                </c:pt>
                <c:pt idx="5719">
                  <c:v>15.877604166666666</c:v>
                </c:pt>
                <c:pt idx="5720">
                  <c:v>15.883159722222222</c:v>
                </c:pt>
                <c:pt idx="5721">
                  <c:v>15.888715277777777</c:v>
                </c:pt>
                <c:pt idx="5722">
                  <c:v>15.894270833333334</c:v>
                </c:pt>
                <c:pt idx="5723">
                  <c:v>15.89982638888889</c:v>
                </c:pt>
                <c:pt idx="5724">
                  <c:v>15.905381944444445</c:v>
                </c:pt>
                <c:pt idx="5725">
                  <c:v>15.910937499999999</c:v>
                </c:pt>
                <c:pt idx="5726">
                  <c:v>15.916493055555556</c:v>
                </c:pt>
                <c:pt idx="5727">
                  <c:v>15.92204861111111</c:v>
                </c:pt>
                <c:pt idx="5728">
                  <c:v>15.927604166666667</c:v>
                </c:pt>
                <c:pt idx="5729">
                  <c:v>15.933159722222223</c:v>
                </c:pt>
                <c:pt idx="5730">
                  <c:v>15.938715277777778</c:v>
                </c:pt>
                <c:pt idx="5731">
                  <c:v>15.944270833333333</c:v>
                </c:pt>
                <c:pt idx="5732">
                  <c:v>15.949826388888889</c:v>
                </c:pt>
                <c:pt idx="5733">
                  <c:v>15.955381944444444</c:v>
                </c:pt>
                <c:pt idx="5734">
                  <c:v>15.9609375</c:v>
                </c:pt>
                <c:pt idx="5735">
                  <c:v>15.966493055555556</c:v>
                </c:pt>
                <c:pt idx="5736">
                  <c:v>15.972048611111111</c:v>
                </c:pt>
                <c:pt idx="5737">
                  <c:v>15.977604166666667</c:v>
                </c:pt>
                <c:pt idx="5738">
                  <c:v>15.983159722222222</c:v>
                </c:pt>
                <c:pt idx="5739">
                  <c:v>15.988715277777777</c:v>
                </c:pt>
                <c:pt idx="5740">
                  <c:v>15.994270833333333</c:v>
                </c:pt>
                <c:pt idx="5741">
                  <c:v>15.99982638888889</c:v>
                </c:pt>
                <c:pt idx="5742">
                  <c:v>16.005381944444444</c:v>
                </c:pt>
                <c:pt idx="5743">
                  <c:v>16.010937500000001</c:v>
                </c:pt>
                <c:pt idx="5744">
                  <c:v>16.016493055555557</c:v>
                </c:pt>
                <c:pt idx="5745">
                  <c:v>16.02204861111111</c:v>
                </c:pt>
                <c:pt idx="5746">
                  <c:v>16.027604166666666</c:v>
                </c:pt>
                <c:pt idx="5747">
                  <c:v>16.033159722222223</c:v>
                </c:pt>
                <c:pt idx="5748">
                  <c:v>16.038715277777776</c:v>
                </c:pt>
                <c:pt idx="5749">
                  <c:v>16.044270833333332</c:v>
                </c:pt>
                <c:pt idx="5750">
                  <c:v>16.049826388888889</c:v>
                </c:pt>
                <c:pt idx="5751">
                  <c:v>16.055381944444445</c:v>
                </c:pt>
                <c:pt idx="5752">
                  <c:v>16.060937500000001</c:v>
                </c:pt>
                <c:pt idx="5753">
                  <c:v>16.066493055555558</c:v>
                </c:pt>
                <c:pt idx="5754">
                  <c:v>16.072048611111111</c:v>
                </c:pt>
                <c:pt idx="5755">
                  <c:v>16.077604166666667</c:v>
                </c:pt>
                <c:pt idx="5756">
                  <c:v>16.083159722222224</c:v>
                </c:pt>
                <c:pt idx="5757">
                  <c:v>16.088715277777776</c:v>
                </c:pt>
                <c:pt idx="5758">
                  <c:v>16.094270833333333</c:v>
                </c:pt>
                <c:pt idx="5759">
                  <c:v>16.099826388888889</c:v>
                </c:pt>
                <c:pt idx="5760">
                  <c:v>16.105381944444442</c:v>
                </c:pt>
                <c:pt idx="5761">
                  <c:v>16.110937499999999</c:v>
                </c:pt>
                <c:pt idx="5762">
                  <c:v>16.116493055555555</c:v>
                </c:pt>
                <c:pt idx="5763">
                  <c:v>16.122048611111111</c:v>
                </c:pt>
                <c:pt idx="5764">
                  <c:v>16.127604166666668</c:v>
                </c:pt>
                <c:pt idx="5765">
                  <c:v>16.133159722222224</c:v>
                </c:pt>
                <c:pt idx="5766">
                  <c:v>16.138715277777777</c:v>
                </c:pt>
                <c:pt idx="5767">
                  <c:v>16.144270833333334</c:v>
                </c:pt>
                <c:pt idx="5768">
                  <c:v>16.14982638888889</c:v>
                </c:pt>
                <c:pt idx="5769">
                  <c:v>16.155381944444443</c:v>
                </c:pt>
                <c:pt idx="5770">
                  <c:v>16.160937499999999</c:v>
                </c:pt>
                <c:pt idx="5771">
                  <c:v>16.166493055555556</c:v>
                </c:pt>
                <c:pt idx="5772">
                  <c:v>16.172048611111112</c:v>
                </c:pt>
                <c:pt idx="5773">
                  <c:v>16.177604166666665</c:v>
                </c:pt>
                <c:pt idx="5774">
                  <c:v>16.183159722222221</c:v>
                </c:pt>
                <c:pt idx="5775">
                  <c:v>16.188715277777778</c:v>
                </c:pt>
                <c:pt idx="5776">
                  <c:v>16.194270833333334</c:v>
                </c:pt>
                <c:pt idx="5777">
                  <c:v>16.199826388888891</c:v>
                </c:pt>
                <c:pt idx="5778">
                  <c:v>16.205381944444444</c:v>
                </c:pt>
                <c:pt idx="5779">
                  <c:v>16.2109375</c:v>
                </c:pt>
                <c:pt idx="5780">
                  <c:v>16.216493055555556</c:v>
                </c:pt>
                <c:pt idx="5781">
                  <c:v>16.222048611111109</c:v>
                </c:pt>
                <c:pt idx="5782">
                  <c:v>16.227604166666666</c:v>
                </c:pt>
                <c:pt idx="5783">
                  <c:v>16.233159722222222</c:v>
                </c:pt>
                <c:pt idx="5784">
                  <c:v>16.238715277777779</c:v>
                </c:pt>
                <c:pt idx="5785">
                  <c:v>16.244270833333335</c:v>
                </c:pt>
                <c:pt idx="5786">
                  <c:v>16.249826388888888</c:v>
                </c:pt>
                <c:pt idx="5787">
                  <c:v>16.255381944444444</c:v>
                </c:pt>
                <c:pt idx="5788">
                  <c:v>16.260937500000001</c:v>
                </c:pt>
                <c:pt idx="5789">
                  <c:v>16.266493055555557</c:v>
                </c:pt>
                <c:pt idx="5790">
                  <c:v>16.27204861111111</c:v>
                </c:pt>
                <c:pt idx="5791">
                  <c:v>16.277604166666666</c:v>
                </c:pt>
                <c:pt idx="5792">
                  <c:v>16.283159722222223</c:v>
                </c:pt>
                <c:pt idx="5793">
                  <c:v>16.288715277777776</c:v>
                </c:pt>
                <c:pt idx="5794">
                  <c:v>16.294270833333332</c:v>
                </c:pt>
                <c:pt idx="5795">
                  <c:v>16.299826388888889</c:v>
                </c:pt>
                <c:pt idx="5796">
                  <c:v>16.305381944444445</c:v>
                </c:pt>
                <c:pt idx="5797">
                  <c:v>16.310937500000001</c:v>
                </c:pt>
                <c:pt idx="5798">
                  <c:v>16.316493055555558</c:v>
                </c:pt>
                <c:pt idx="5799">
                  <c:v>16.322048611111111</c:v>
                </c:pt>
                <c:pt idx="5800">
                  <c:v>16.327604166666667</c:v>
                </c:pt>
                <c:pt idx="5801">
                  <c:v>16.333159722222224</c:v>
                </c:pt>
                <c:pt idx="5802">
                  <c:v>16.338715277777776</c:v>
                </c:pt>
                <c:pt idx="5803">
                  <c:v>16.344270833333333</c:v>
                </c:pt>
                <c:pt idx="5804">
                  <c:v>16.349826388888889</c:v>
                </c:pt>
                <c:pt idx="5805">
                  <c:v>16.355381944444442</c:v>
                </c:pt>
                <c:pt idx="5806">
                  <c:v>16.360937499999999</c:v>
                </c:pt>
                <c:pt idx="5807">
                  <c:v>16.366493055555555</c:v>
                </c:pt>
                <c:pt idx="5808">
                  <c:v>16.372048611111111</c:v>
                </c:pt>
                <c:pt idx="5809">
                  <c:v>16.377604166666668</c:v>
                </c:pt>
                <c:pt idx="5810">
                  <c:v>16.383159722222224</c:v>
                </c:pt>
                <c:pt idx="5811">
                  <c:v>16.388715277777777</c:v>
                </c:pt>
                <c:pt idx="5812">
                  <c:v>16.394270833333334</c:v>
                </c:pt>
                <c:pt idx="5813">
                  <c:v>16.39982638888889</c:v>
                </c:pt>
                <c:pt idx="5814">
                  <c:v>16.405381944444443</c:v>
                </c:pt>
                <c:pt idx="5815">
                  <c:v>16.410937499999999</c:v>
                </c:pt>
                <c:pt idx="5816">
                  <c:v>16.416493055555556</c:v>
                </c:pt>
                <c:pt idx="5817">
                  <c:v>16.422048611111112</c:v>
                </c:pt>
                <c:pt idx="5818">
                  <c:v>16.427604166666665</c:v>
                </c:pt>
                <c:pt idx="5819">
                  <c:v>16.433159722222221</c:v>
                </c:pt>
                <c:pt idx="5820">
                  <c:v>16.438715277777778</c:v>
                </c:pt>
                <c:pt idx="5821">
                  <c:v>16.444270833333334</c:v>
                </c:pt>
                <c:pt idx="5822">
                  <c:v>16.449826388888891</c:v>
                </c:pt>
                <c:pt idx="5823">
                  <c:v>16.455381944444444</c:v>
                </c:pt>
                <c:pt idx="5824">
                  <c:v>16.4609375</c:v>
                </c:pt>
                <c:pt idx="5825">
                  <c:v>16.466493055555556</c:v>
                </c:pt>
                <c:pt idx="5826">
                  <c:v>16.472048611111109</c:v>
                </c:pt>
                <c:pt idx="5827">
                  <c:v>16.477604166666666</c:v>
                </c:pt>
                <c:pt idx="5828">
                  <c:v>16.483159722222222</c:v>
                </c:pt>
                <c:pt idx="5829">
                  <c:v>16.488715277777779</c:v>
                </c:pt>
                <c:pt idx="5830">
                  <c:v>16.494270833333335</c:v>
                </c:pt>
                <c:pt idx="5831">
                  <c:v>16.499826388888888</c:v>
                </c:pt>
                <c:pt idx="5832">
                  <c:v>16.505381944444444</c:v>
                </c:pt>
                <c:pt idx="5833">
                  <c:v>16.510937500000001</c:v>
                </c:pt>
                <c:pt idx="5834">
                  <c:v>16.516493055555557</c:v>
                </c:pt>
                <c:pt idx="5835">
                  <c:v>16.52204861111111</c:v>
                </c:pt>
                <c:pt idx="5836">
                  <c:v>16.527604166666666</c:v>
                </c:pt>
                <c:pt idx="5837">
                  <c:v>16.533159722222223</c:v>
                </c:pt>
                <c:pt idx="5838">
                  <c:v>16.538715277777776</c:v>
                </c:pt>
                <c:pt idx="5839">
                  <c:v>16.544270833333332</c:v>
                </c:pt>
                <c:pt idx="5840">
                  <c:v>16.549826388888889</c:v>
                </c:pt>
                <c:pt idx="5841">
                  <c:v>16.555381944444445</c:v>
                </c:pt>
                <c:pt idx="5842">
                  <c:v>16.560937500000001</c:v>
                </c:pt>
                <c:pt idx="5843">
                  <c:v>16.566493055555558</c:v>
                </c:pt>
                <c:pt idx="5844">
                  <c:v>16.572048611111111</c:v>
                </c:pt>
                <c:pt idx="5845">
                  <c:v>16.577604166666667</c:v>
                </c:pt>
                <c:pt idx="5846">
                  <c:v>16.583159722222224</c:v>
                </c:pt>
                <c:pt idx="5847">
                  <c:v>16.588715277777776</c:v>
                </c:pt>
                <c:pt idx="5848">
                  <c:v>16.594270833333333</c:v>
                </c:pt>
                <c:pt idx="5849">
                  <c:v>16.599826388888889</c:v>
                </c:pt>
                <c:pt idx="5850">
                  <c:v>16.605381944444442</c:v>
                </c:pt>
                <c:pt idx="5851">
                  <c:v>16.610937499999999</c:v>
                </c:pt>
                <c:pt idx="5852">
                  <c:v>16.616493055555555</c:v>
                </c:pt>
                <c:pt idx="5853">
                  <c:v>16.622048611111111</c:v>
                </c:pt>
                <c:pt idx="5854">
                  <c:v>16.627604166666668</c:v>
                </c:pt>
                <c:pt idx="5855">
                  <c:v>16.633159722222224</c:v>
                </c:pt>
                <c:pt idx="5856">
                  <c:v>16.638715277777777</c:v>
                </c:pt>
                <c:pt idx="5857">
                  <c:v>16.644270833333334</c:v>
                </c:pt>
                <c:pt idx="5858">
                  <c:v>16.64982638888889</c:v>
                </c:pt>
                <c:pt idx="5859">
                  <c:v>16.655381944444443</c:v>
                </c:pt>
                <c:pt idx="5860">
                  <c:v>16.660937499999999</c:v>
                </c:pt>
                <c:pt idx="5861">
                  <c:v>16.666493055555556</c:v>
                </c:pt>
                <c:pt idx="5862">
                  <c:v>16.672048611111112</c:v>
                </c:pt>
                <c:pt idx="5863">
                  <c:v>16.677604166666665</c:v>
                </c:pt>
                <c:pt idx="5864">
                  <c:v>16.683159722222221</c:v>
                </c:pt>
                <c:pt idx="5865">
                  <c:v>16.688715277777778</c:v>
                </c:pt>
                <c:pt idx="5866">
                  <c:v>16.694270833333334</c:v>
                </c:pt>
                <c:pt idx="5867">
                  <c:v>16.699826388888891</c:v>
                </c:pt>
                <c:pt idx="5868">
                  <c:v>16.705381944444444</c:v>
                </c:pt>
                <c:pt idx="5869">
                  <c:v>16.7109375</c:v>
                </c:pt>
                <c:pt idx="5870">
                  <c:v>16.716493055555556</c:v>
                </c:pt>
                <c:pt idx="5871">
                  <c:v>16.722048611111109</c:v>
                </c:pt>
                <c:pt idx="5872">
                  <c:v>16.727604166666666</c:v>
                </c:pt>
                <c:pt idx="5873">
                  <c:v>16.733159722222222</c:v>
                </c:pt>
                <c:pt idx="5874">
                  <c:v>16.738715277777779</c:v>
                </c:pt>
                <c:pt idx="5875">
                  <c:v>16.744270833333335</c:v>
                </c:pt>
                <c:pt idx="5876">
                  <c:v>16.749826388888888</c:v>
                </c:pt>
                <c:pt idx="5877">
                  <c:v>16.755381944444444</c:v>
                </c:pt>
                <c:pt idx="5878">
                  <c:v>16.760937500000001</c:v>
                </c:pt>
                <c:pt idx="5879">
                  <c:v>16.766493055555557</c:v>
                </c:pt>
                <c:pt idx="5880">
                  <c:v>16.77204861111111</c:v>
                </c:pt>
                <c:pt idx="5881">
                  <c:v>16.777604166666666</c:v>
                </c:pt>
                <c:pt idx="5882">
                  <c:v>16.783159722222223</c:v>
                </c:pt>
                <c:pt idx="5883">
                  <c:v>16.788715277777776</c:v>
                </c:pt>
                <c:pt idx="5884">
                  <c:v>16.794270833333332</c:v>
                </c:pt>
                <c:pt idx="5885">
                  <c:v>16.799826388888889</c:v>
                </c:pt>
                <c:pt idx="5886">
                  <c:v>16.805381944444445</c:v>
                </c:pt>
                <c:pt idx="5887">
                  <c:v>16.810937500000001</c:v>
                </c:pt>
                <c:pt idx="5888">
                  <c:v>16.816493055555558</c:v>
                </c:pt>
                <c:pt idx="5889">
                  <c:v>16.822048611111111</c:v>
                </c:pt>
                <c:pt idx="5890">
                  <c:v>16.827604166666667</c:v>
                </c:pt>
                <c:pt idx="5891">
                  <c:v>16.833159722222224</c:v>
                </c:pt>
                <c:pt idx="5892">
                  <c:v>16.838715277777776</c:v>
                </c:pt>
                <c:pt idx="5893">
                  <c:v>16.844270833333333</c:v>
                </c:pt>
                <c:pt idx="5894">
                  <c:v>16.849826388888889</c:v>
                </c:pt>
                <c:pt idx="5895">
                  <c:v>16.855381944444442</c:v>
                </c:pt>
                <c:pt idx="5896">
                  <c:v>16.860937499999999</c:v>
                </c:pt>
                <c:pt idx="5897">
                  <c:v>16.866493055555555</c:v>
                </c:pt>
                <c:pt idx="5898">
                  <c:v>16.872048611111111</c:v>
                </c:pt>
                <c:pt idx="5899">
                  <c:v>16.877604166666668</c:v>
                </c:pt>
                <c:pt idx="5900">
                  <c:v>16.883159722222224</c:v>
                </c:pt>
                <c:pt idx="5901">
                  <c:v>16.888715277777777</c:v>
                </c:pt>
                <c:pt idx="5902">
                  <c:v>16.894270833333334</c:v>
                </c:pt>
                <c:pt idx="5903">
                  <c:v>16.89982638888889</c:v>
                </c:pt>
                <c:pt idx="5904">
                  <c:v>16.905381944444443</c:v>
                </c:pt>
                <c:pt idx="5905">
                  <c:v>16.910937499999999</c:v>
                </c:pt>
                <c:pt idx="5906">
                  <c:v>16.916493055555556</c:v>
                </c:pt>
                <c:pt idx="5907">
                  <c:v>16.922048611111112</c:v>
                </c:pt>
                <c:pt idx="5908">
                  <c:v>16.927604166666665</c:v>
                </c:pt>
                <c:pt idx="5909">
                  <c:v>16.933159722222221</c:v>
                </c:pt>
                <c:pt idx="5910">
                  <c:v>16.938715277777778</c:v>
                </c:pt>
                <c:pt idx="5911">
                  <c:v>16.944270833333334</c:v>
                </c:pt>
                <c:pt idx="5912">
                  <c:v>16.949826388888891</c:v>
                </c:pt>
                <c:pt idx="5913">
                  <c:v>16.955381944444444</c:v>
                </c:pt>
                <c:pt idx="5914">
                  <c:v>16.9609375</c:v>
                </c:pt>
                <c:pt idx="5915">
                  <c:v>16.966493055555556</c:v>
                </c:pt>
                <c:pt idx="5916">
                  <c:v>16.972048611111109</c:v>
                </c:pt>
                <c:pt idx="5917">
                  <c:v>16.977604166666666</c:v>
                </c:pt>
                <c:pt idx="5918">
                  <c:v>16.983159722222222</c:v>
                </c:pt>
                <c:pt idx="5919">
                  <c:v>16.988715277777779</c:v>
                </c:pt>
                <c:pt idx="5920">
                  <c:v>16.994270833333335</c:v>
                </c:pt>
                <c:pt idx="5921">
                  <c:v>16.999826388888888</c:v>
                </c:pt>
                <c:pt idx="5922">
                  <c:v>17.005381944444444</c:v>
                </c:pt>
                <c:pt idx="5923">
                  <c:v>17.010937500000001</c:v>
                </c:pt>
                <c:pt idx="5924">
                  <c:v>17.016493055555557</c:v>
                </c:pt>
                <c:pt idx="5925">
                  <c:v>17.02204861111111</c:v>
                </c:pt>
                <c:pt idx="5926">
                  <c:v>17.027604166666666</c:v>
                </c:pt>
                <c:pt idx="5927">
                  <c:v>17.033159722222223</c:v>
                </c:pt>
                <c:pt idx="5928">
                  <c:v>17.038715277777776</c:v>
                </c:pt>
                <c:pt idx="5929">
                  <c:v>17.044270833333332</c:v>
                </c:pt>
                <c:pt idx="5930">
                  <c:v>17.049826388888889</c:v>
                </c:pt>
                <c:pt idx="5931">
                  <c:v>17.055381944444445</c:v>
                </c:pt>
                <c:pt idx="5932">
                  <c:v>17.060937500000001</c:v>
                </c:pt>
                <c:pt idx="5933">
                  <c:v>17.066493055555558</c:v>
                </c:pt>
                <c:pt idx="5934">
                  <c:v>17.072048611111111</c:v>
                </c:pt>
                <c:pt idx="5935">
                  <c:v>17.077604166666667</c:v>
                </c:pt>
                <c:pt idx="5936">
                  <c:v>17.08315972222222</c:v>
                </c:pt>
                <c:pt idx="5937">
                  <c:v>17.08871527777778</c:v>
                </c:pt>
                <c:pt idx="5938">
                  <c:v>17.094270833333333</c:v>
                </c:pt>
                <c:pt idx="5939">
                  <c:v>17.099826388888889</c:v>
                </c:pt>
                <c:pt idx="5940">
                  <c:v>17.105381944444446</c:v>
                </c:pt>
                <c:pt idx="5941">
                  <c:v>17.110937499999999</c:v>
                </c:pt>
                <c:pt idx="5942">
                  <c:v>17.116493055555555</c:v>
                </c:pt>
                <c:pt idx="5943">
                  <c:v>17.122048611111111</c:v>
                </c:pt>
                <c:pt idx="5944">
                  <c:v>17.127604166666668</c:v>
                </c:pt>
                <c:pt idx="5945">
                  <c:v>17.133159722222221</c:v>
                </c:pt>
                <c:pt idx="5946">
                  <c:v>17.138715277777781</c:v>
                </c:pt>
                <c:pt idx="5947">
                  <c:v>17.144270833333334</c:v>
                </c:pt>
                <c:pt idx="5948">
                  <c:v>17.149826388888886</c:v>
                </c:pt>
                <c:pt idx="5949">
                  <c:v>17.155381944444446</c:v>
                </c:pt>
                <c:pt idx="5950">
                  <c:v>17.160937499999999</c:v>
                </c:pt>
                <c:pt idx="5951">
                  <c:v>17.166493055555556</c:v>
                </c:pt>
                <c:pt idx="5952">
                  <c:v>17.172048611111112</c:v>
                </c:pt>
                <c:pt idx="5953">
                  <c:v>17.177604166666665</c:v>
                </c:pt>
                <c:pt idx="5954">
                  <c:v>17.183159722222221</c:v>
                </c:pt>
                <c:pt idx="5955">
                  <c:v>17.188715277777778</c:v>
                </c:pt>
                <c:pt idx="5956">
                  <c:v>17.194270833333334</c:v>
                </c:pt>
                <c:pt idx="5957">
                  <c:v>17.199826388888887</c:v>
                </c:pt>
                <c:pt idx="5958">
                  <c:v>17.205381944444447</c:v>
                </c:pt>
                <c:pt idx="5959">
                  <c:v>17.2109375</c:v>
                </c:pt>
                <c:pt idx="5960">
                  <c:v>17.216493055555553</c:v>
                </c:pt>
                <c:pt idx="5961">
                  <c:v>17.222048611111113</c:v>
                </c:pt>
                <c:pt idx="5962">
                  <c:v>17.227604166666666</c:v>
                </c:pt>
                <c:pt idx="5963">
                  <c:v>17.233159722222222</c:v>
                </c:pt>
                <c:pt idx="5964">
                  <c:v>17.238715277777779</c:v>
                </c:pt>
                <c:pt idx="5965">
                  <c:v>17.244270833333335</c:v>
                </c:pt>
                <c:pt idx="5966">
                  <c:v>17.249826388888888</c:v>
                </c:pt>
                <c:pt idx="5967">
                  <c:v>17.255381944444444</c:v>
                </c:pt>
                <c:pt idx="5968">
                  <c:v>17.260937500000001</c:v>
                </c:pt>
                <c:pt idx="5969">
                  <c:v>17.266493055555554</c:v>
                </c:pt>
                <c:pt idx="5970">
                  <c:v>17.272048611111114</c:v>
                </c:pt>
                <c:pt idx="5971">
                  <c:v>17.277604166666666</c:v>
                </c:pt>
                <c:pt idx="5972">
                  <c:v>17.283159722222219</c:v>
                </c:pt>
                <c:pt idx="5973">
                  <c:v>17.288715277777779</c:v>
                </c:pt>
                <c:pt idx="5974">
                  <c:v>17.294270833333332</c:v>
                </c:pt>
                <c:pt idx="5975">
                  <c:v>17.299826388888889</c:v>
                </c:pt>
                <c:pt idx="5976">
                  <c:v>17.305381944444445</c:v>
                </c:pt>
                <c:pt idx="5977">
                  <c:v>17.310937500000001</c:v>
                </c:pt>
                <c:pt idx="5978">
                  <c:v>17.316493055555554</c:v>
                </c:pt>
                <c:pt idx="5979">
                  <c:v>17.322048611111111</c:v>
                </c:pt>
                <c:pt idx="5980">
                  <c:v>17.327604166666667</c:v>
                </c:pt>
                <c:pt idx="5981">
                  <c:v>17.33315972222222</c:v>
                </c:pt>
                <c:pt idx="5982">
                  <c:v>17.33871527777778</c:v>
                </c:pt>
                <c:pt idx="5983">
                  <c:v>17.344270833333333</c:v>
                </c:pt>
                <c:pt idx="5984">
                  <c:v>17.349826388888889</c:v>
                </c:pt>
                <c:pt idx="5985">
                  <c:v>17.355381944444446</c:v>
                </c:pt>
                <c:pt idx="5986">
                  <c:v>17.360937499999999</c:v>
                </c:pt>
                <c:pt idx="5987">
                  <c:v>17.366493055555555</c:v>
                </c:pt>
                <c:pt idx="5988">
                  <c:v>17.372048611111111</c:v>
                </c:pt>
                <c:pt idx="5989">
                  <c:v>17.377604166666668</c:v>
                </c:pt>
                <c:pt idx="5990">
                  <c:v>17.383159722222221</c:v>
                </c:pt>
                <c:pt idx="5991">
                  <c:v>17.388715277777781</c:v>
                </c:pt>
                <c:pt idx="5992">
                  <c:v>17.394270833333334</c:v>
                </c:pt>
                <c:pt idx="5993">
                  <c:v>17.399826388888886</c:v>
                </c:pt>
                <c:pt idx="5994">
                  <c:v>17.405381944444446</c:v>
                </c:pt>
                <c:pt idx="5995">
                  <c:v>17.410937499999999</c:v>
                </c:pt>
                <c:pt idx="5996">
                  <c:v>17.416493055555556</c:v>
                </c:pt>
                <c:pt idx="5997">
                  <c:v>17.422048611111112</c:v>
                </c:pt>
                <c:pt idx="5998">
                  <c:v>17.427604166666665</c:v>
                </c:pt>
                <c:pt idx="5999">
                  <c:v>17.433159722222221</c:v>
                </c:pt>
                <c:pt idx="6000">
                  <c:v>17.438715277777778</c:v>
                </c:pt>
                <c:pt idx="6001">
                  <c:v>17.444270833333334</c:v>
                </c:pt>
              </c:numCache>
            </c:numRef>
          </c:cat>
          <c:val>
            <c:numRef>
              <c:f>'FullBattCharging11-29.xlsx'!$B$11:$B$6012</c:f>
              <c:numCache>
                <c:formatCode>General</c:formatCode>
                <c:ptCount val="6002"/>
                <c:pt idx="0">
                  <c:v>12.2097537267465</c:v>
                </c:pt>
                <c:pt idx="1">
                  <c:v>12.2875413923162</c:v>
                </c:pt>
                <c:pt idx="2">
                  <c:v>12.291245566867101</c:v>
                </c:pt>
                <c:pt idx="3">
                  <c:v>12.294949741418</c:v>
                </c:pt>
                <c:pt idx="4">
                  <c:v>12.298653915969</c:v>
                </c:pt>
                <c:pt idx="5">
                  <c:v>12.298653915969</c:v>
                </c:pt>
                <c:pt idx="6">
                  <c:v>12.302358090519901</c:v>
                </c:pt>
                <c:pt idx="7">
                  <c:v>12.3060622650708</c:v>
                </c:pt>
                <c:pt idx="8">
                  <c:v>12.3060622650708</c:v>
                </c:pt>
                <c:pt idx="9">
                  <c:v>12.3097664396218</c:v>
                </c:pt>
                <c:pt idx="10">
                  <c:v>12.313470614172701</c:v>
                </c:pt>
                <c:pt idx="11">
                  <c:v>12.313470614172701</c:v>
                </c:pt>
                <c:pt idx="12">
                  <c:v>12.3171747887236</c:v>
                </c:pt>
                <c:pt idx="13">
                  <c:v>12.3171747887236</c:v>
                </c:pt>
                <c:pt idx="14">
                  <c:v>12.3208789632746</c:v>
                </c:pt>
                <c:pt idx="15">
                  <c:v>12.3208789632746</c:v>
                </c:pt>
                <c:pt idx="16">
                  <c:v>12.324583137825501</c:v>
                </c:pt>
                <c:pt idx="17">
                  <c:v>12.328287312376499</c:v>
                </c:pt>
                <c:pt idx="18">
                  <c:v>12.328287312376499</c:v>
                </c:pt>
                <c:pt idx="19">
                  <c:v>12.3319914869274</c:v>
                </c:pt>
                <c:pt idx="20">
                  <c:v>12.3319914869274</c:v>
                </c:pt>
                <c:pt idx="21">
                  <c:v>12.335695661478301</c:v>
                </c:pt>
                <c:pt idx="22">
                  <c:v>12.335695661478301</c:v>
                </c:pt>
                <c:pt idx="23">
                  <c:v>12.339399836029299</c:v>
                </c:pt>
                <c:pt idx="24">
                  <c:v>12.339399836029299</c:v>
                </c:pt>
                <c:pt idx="25">
                  <c:v>12.3431040105802</c:v>
                </c:pt>
                <c:pt idx="26">
                  <c:v>12.3431040105802</c:v>
                </c:pt>
                <c:pt idx="27">
                  <c:v>12.3431040105802</c:v>
                </c:pt>
                <c:pt idx="28">
                  <c:v>12.346808185131099</c:v>
                </c:pt>
                <c:pt idx="29">
                  <c:v>12.346808185131099</c:v>
                </c:pt>
                <c:pt idx="30">
                  <c:v>12.350512359682099</c:v>
                </c:pt>
                <c:pt idx="31">
                  <c:v>12.350512359682099</c:v>
                </c:pt>
                <c:pt idx="32">
                  <c:v>12.350512359682099</c:v>
                </c:pt>
                <c:pt idx="33">
                  <c:v>12.354216534233</c:v>
                </c:pt>
                <c:pt idx="34">
                  <c:v>12.354216534233</c:v>
                </c:pt>
                <c:pt idx="35">
                  <c:v>12.357920708783899</c:v>
                </c:pt>
                <c:pt idx="36">
                  <c:v>12.357920708783899</c:v>
                </c:pt>
                <c:pt idx="37">
                  <c:v>12.357920708783899</c:v>
                </c:pt>
                <c:pt idx="38">
                  <c:v>12.361624883334899</c:v>
                </c:pt>
                <c:pt idx="39">
                  <c:v>12.361624883334899</c:v>
                </c:pt>
                <c:pt idx="40">
                  <c:v>12.361624883334899</c:v>
                </c:pt>
                <c:pt idx="41">
                  <c:v>12.3653290578858</c:v>
                </c:pt>
                <c:pt idx="42">
                  <c:v>12.3653290578858</c:v>
                </c:pt>
                <c:pt idx="43">
                  <c:v>12.3653290578858</c:v>
                </c:pt>
                <c:pt idx="44">
                  <c:v>12.369033232436699</c:v>
                </c:pt>
                <c:pt idx="45">
                  <c:v>12.369033232436699</c:v>
                </c:pt>
                <c:pt idx="46">
                  <c:v>12.372737406987699</c:v>
                </c:pt>
                <c:pt idx="47">
                  <c:v>12.372737406987699</c:v>
                </c:pt>
                <c:pt idx="48">
                  <c:v>12.372737406987699</c:v>
                </c:pt>
                <c:pt idx="49">
                  <c:v>12.372737406987699</c:v>
                </c:pt>
                <c:pt idx="50">
                  <c:v>12.3764415815386</c:v>
                </c:pt>
                <c:pt idx="51">
                  <c:v>12.3764415815386</c:v>
                </c:pt>
                <c:pt idx="52">
                  <c:v>12.3764415815386</c:v>
                </c:pt>
                <c:pt idx="53">
                  <c:v>12.380145756089499</c:v>
                </c:pt>
                <c:pt idx="54">
                  <c:v>12.380145756089499</c:v>
                </c:pt>
                <c:pt idx="55">
                  <c:v>12.380145756089499</c:v>
                </c:pt>
                <c:pt idx="56">
                  <c:v>12.380145756089499</c:v>
                </c:pt>
                <c:pt idx="57">
                  <c:v>12.383849930640499</c:v>
                </c:pt>
                <c:pt idx="58">
                  <c:v>12.383849930640499</c:v>
                </c:pt>
                <c:pt idx="59">
                  <c:v>12.383849930640499</c:v>
                </c:pt>
                <c:pt idx="60">
                  <c:v>12.3875541051914</c:v>
                </c:pt>
                <c:pt idx="61">
                  <c:v>12.3875541051914</c:v>
                </c:pt>
                <c:pt idx="62">
                  <c:v>12.3875541051914</c:v>
                </c:pt>
                <c:pt idx="63">
                  <c:v>12.3912582797424</c:v>
                </c:pt>
                <c:pt idx="64">
                  <c:v>12.3912582797424</c:v>
                </c:pt>
                <c:pt idx="65">
                  <c:v>12.3912582797424</c:v>
                </c:pt>
                <c:pt idx="66">
                  <c:v>12.3912582797424</c:v>
                </c:pt>
                <c:pt idx="67">
                  <c:v>12.3912582797424</c:v>
                </c:pt>
                <c:pt idx="68">
                  <c:v>12.394962454293299</c:v>
                </c:pt>
                <c:pt idx="69">
                  <c:v>12.394962454293299</c:v>
                </c:pt>
                <c:pt idx="70">
                  <c:v>12.3986666288442</c:v>
                </c:pt>
                <c:pt idx="71">
                  <c:v>12.3986666288442</c:v>
                </c:pt>
                <c:pt idx="72">
                  <c:v>12.3986666288442</c:v>
                </c:pt>
                <c:pt idx="73">
                  <c:v>12.3986666288442</c:v>
                </c:pt>
                <c:pt idx="74">
                  <c:v>12.3986666288442</c:v>
                </c:pt>
                <c:pt idx="75">
                  <c:v>12.4023708033952</c:v>
                </c:pt>
                <c:pt idx="76">
                  <c:v>12.4023708033952</c:v>
                </c:pt>
                <c:pt idx="77">
                  <c:v>12.4023708033952</c:v>
                </c:pt>
                <c:pt idx="78">
                  <c:v>12.406074977946099</c:v>
                </c:pt>
                <c:pt idx="79">
                  <c:v>12.406074977946099</c:v>
                </c:pt>
                <c:pt idx="80">
                  <c:v>12.406074977946099</c:v>
                </c:pt>
                <c:pt idx="81">
                  <c:v>12.406074977946099</c:v>
                </c:pt>
                <c:pt idx="82">
                  <c:v>12.406074977946099</c:v>
                </c:pt>
                <c:pt idx="83">
                  <c:v>12.409779152497</c:v>
                </c:pt>
                <c:pt idx="84">
                  <c:v>12.409779152497</c:v>
                </c:pt>
                <c:pt idx="85">
                  <c:v>12.409779152497</c:v>
                </c:pt>
                <c:pt idx="86">
                  <c:v>12.409779152497</c:v>
                </c:pt>
                <c:pt idx="87">
                  <c:v>12.409779152497</c:v>
                </c:pt>
                <c:pt idx="88">
                  <c:v>12.413483327048001</c:v>
                </c:pt>
                <c:pt idx="89">
                  <c:v>12.413483327048001</c:v>
                </c:pt>
                <c:pt idx="90">
                  <c:v>12.413483327048001</c:v>
                </c:pt>
                <c:pt idx="91">
                  <c:v>12.413483327048001</c:v>
                </c:pt>
                <c:pt idx="92">
                  <c:v>12.413483327048001</c:v>
                </c:pt>
                <c:pt idx="93">
                  <c:v>12.4171875015989</c:v>
                </c:pt>
                <c:pt idx="94">
                  <c:v>12.4171875015989</c:v>
                </c:pt>
                <c:pt idx="95">
                  <c:v>12.4171875015989</c:v>
                </c:pt>
                <c:pt idx="96">
                  <c:v>12.4171875015989</c:v>
                </c:pt>
                <c:pt idx="97">
                  <c:v>12.4208916761498</c:v>
                </c:pt>
                <c:pt idx="98">
                  <c:v>12.4171875015989</c:v>
                </c:pt>
                <c:pt idx="99">
                  <c:v>12.4208916761498</c:v>
                </c:pt>
                <c:pt idx="100">
                  <c:v>12.4208916761498</c:v>
                </c:pt>
                <c:pt idx="101">
                  <c:v>12.4208916761498</c:v>
                </c:pt>
                <c:pt idx="102">
                  <c:v>12.4208916761498</c:v>
                </c:pt>
                <c:pt idx="103">
                  <c:v>12.4208916761498</c:v>
                </c:pt>
                <c:pt idx="104">
                  <c:v>12.424595850700801</c:v>
                </c:pt>
                <c:pt idx="105">
                  <c:v>12.424595850700801</c:v>
                </c:pt>
                <c:pt idx="106">
                  <c:v>12.424595850700801</c:v>
                </c:pt>
                <c:pt idx="107">
                  <c:v>12.424595850700801</c:v>
                </c:pt>
                <c:pt idx="108">
                  <c:v>12.424595850700801</c:v>
                </c:pt>
                <c:pt idx="109">
                  <c:v>12.424595850700801</c:v>
                </c:pt>
                <c:pt idx="110">
                  <c:v>12.4283000252517</c:v>
                </c:pt>
                <c:pt idx="111">
                  <c:v>12.4283000252517</c:v>
                </c:pt>
                <c:pt idx="112">
                  <c:v>12.4283000252517</c:v>
                </c:pt>
                <c:pt idx="113">
                  <c:v>12.4283000252517</c:v>
                </c:pt>
                <c:pt idx="114">
                  <c:v>12.4283000252517</c:v>
                </c:pt>
                <c:pt idx="115">
                  <c:v>12.4283000252517</c:v>
                </c:pt>
                <c:pt idx="116">
                  <c:v>12.4320041998026</c:v>
                </c:pt>
                <c:pt idx="117">
                  <c:v>12.4320041998026</c:v>
                </c:pt>
                <c:pt idx="118">
                  <c:v>12.4320041998026</c:v>
                </c:pt>
                <c:pt idx="119">
                  <c:v>12.4320041998026</c:v>
                </c:pt>
                <c:pt idx="120">
                  <c:v>12.4320041998026</c:v>
                </c:pt>
                <c:pt idx="121">
                  <c:v>12.4320041998026</c:v>
                </c:pt>
                <c:pt idx="122">
                  <c:v>12.435708374353601</c:v>
                </c:pt>
                <c:pt idx="123">
                  <c:v>12.435708374353601</c:v>
                </c:pt>
                <c:pt idx="124">
                  <c:v>12.435708374353601</c:v>
                </c:pt>
                <c:pt idx="125">
                  <c:v>12.435708374353601</c:v>
                </c:pt>
                <c:pt idx="126">
                  <c:v>12.435708374353601</c:v>
                </c:pt>
                <c:pt idx="127">
                  <c:v>12.435708374353601</c:v>
                </c:pt>
                <c:pt idx="128">
                  <c:v>12.4394125489045</c:v>
                </c:pt>
                <c:pt idx="129">
                  <c:v>12.4394125489045</c:v>
                </c:pt>
                <c:pt idx="130">
                  <c:v>12.4394125489045</c:v>
                </c:pt>
                <c:pt idx="131">
                  <c:v>12.4394125489045</c:v>
                </c:pt>
                <c:pt idx="132">
                  <c:v>12.4394125489045</c:v>
                </c:pt>
                <c:pt idx="133">
                  <c:v>12.4394125489045</c:v>
                </c:pt>
                <c:pt idx="134">
                  <c:v>12.4394125489045</c:v>
                </c:pt>
                <c:pt idx="135">
                  <c:v>12.4394125489045</c:v>
                </c:pt>
                <c:pt idx="136">
                  <c:v>12.4431167234554</c:v>
                </c:pt>
                <c:pt idx="137">
                  <c:v>12.4394125489045</c:v>
                </c:pt>
                <c:pt idx="138">
                  <c:v>12.4431167234554</c:v>
                </c:pt>
                <c:pt idx="139">
                  <c:v>12.4431167234554</c:v>
                </c:pt>
                <c:pt idx="140">
                  <c:v>12.4431167234554</c:v>
                </c:pt>
                <c:pt idx="141">
                  <c:v>12.4431167234554</c:v>
                </c:pt>
                <c:pt idx="142">
                  <c:v>12.446820898006401</c:v>
                </c:pt>
                <c:pt idx="143">
                  <c:v>12.446820898006401</c:v>
                </c:pt>
                <c:pt idx="144">
                  <c:v>12.446820898006401</c:v>
                </c:pt>
                <c:pt idx="145">
                  <c:v>12.446820898006401</c:v>
                </c:pt>
                <c:pt idx="146">
                  <c:v>12.446820898006401</c:v>
                </c:pt>
                <c:pt idx="147">
                  <c:v>12.446820898006401</c:v>
                </c:pt>
                <c:pt idx="148">
                  <c:v>12.446820898006401</c:v>
                </c:pt>
                <c:pt idx="149">
                  <c:v>12.446820898006401</c:v>
                </c:pt>
                <c:pt idx="150">
                  <c:v>12.446820898006401</c:v>
                </c:pt>
                <c:pt idx="151">
                  <c:v>12.4505250725573</c:v>
                </c:pt>
                <c:pt idx="152">
                  <c:v>12.4505250725573</c:v>
                </c:pt>
                <c:pt idx="153">
                  <c:v>12.4505250725573</c:v>
                </c:pt>
                <c:pt idx="154">
                  <c:v>12.4505250725573</c:v>
                </c:pt>
                <c:pt idx="155">
                  <c:v>12.4505250725573</c:v>
                </c:pt>
                <c:pt idx="156">
                  <c:v>12.4505250725573</c:v>
                </c:pt>
                <c:pt idx="157">
                  <c:v>12.4542292471082</c:v>
                </c:pt>
                <c:pt idx="158">
                  <c:v>12.4542292471082</c:v>
                </c:pt>
                <c:pt idx="159">
                  <c:v>12.4542292471082</c:v>
                </c:pt>
                <c:pt idx="160">
                  <c:v>12.4542292471082</c:v>
                </c:pt>
                <c:pt idx="161">
                  <c:v>12.4542292471082</c:v>
                </c:pt>
                <c:pt idx="162">
                  <c:v>12.4542292471082</c:v>
                </c:pt>
                <c:pt idx="163">
                  <c:v>12.457933421659201</c:v>
                </c:pt>
                <c:pt idx="164">
                  <c:v>12.457933421659201</c:v>
                </c:pt>
                <c:pt idx="165">
                  <c:v>12.457933421659201</c:v>
                </c:pt>
                <c:pt idx="166">
                  <c:v>12.457933421659201</c:v>
                </c:pt>
                <c:pt idx="167">
                  <c:v>12.457933421659201</c:v>
                </c:pt>
                <c:pt idx="168">
                  <c:v>12.457933421659201</c:v>
                </c:pt>
                <c:pt idx="169">
                  <c:v>12.457933421659201</c:v>
                </c:pt>
                <c:pt idx="170">
                  <c:v>12.457933421659201</c:v>
                </c:pt>
                <c:pt idx="171">
                  <c:v>12.457933421659201</c:v>
                </c:pt>
                <c:pt idx="172">
                  <c:v>12.4616375962101</c:v>
                </c:pt>
                <c:pt idx="173">
                  <c:v>12.4616375962101</c:v>
                </c:pt>
                <c:pt idx="174">
                  <c:v>12.4616375962101</c:v>
                </c:pt>
                <c:pt idx="175">
                  <c:v>12.4616375962101</c:v>
                </c:pt>
                <c:pt idx="176">
                  <c:v>12.4616375962101</c:v>
                </c:pt>
                <c:pt idx="177">
                  <c:v>12.4616375962101</c:v>
                </c:pt>
                <c:pt idx="178">
                  <c:v>12.4616375962101</c:v>
                </c:pt>
                <c:pt idx="179">
                  <c:v>12.4616375962101</c:v>
                </c:pt>
                <c:pt idx="180">
                  <c:v>12.4616375962101</c:v>
                </c:pt>
                <c:pt idx="181">
                  <c:v>12.4653417707611</c:v>
                </c:pt>
                <c:pt idx="182">
                  <c:v>12.4653417707611</c:v>
                </c:pt>
                <c:pt idx="183">
                  <c:v>12.4653417707611</c:v>
                </c:pt>
                <c:pt idx="184">
                  <c:v>12.4653417707611</c:v>
                </c:pt>
                <c:pt idx="185">
                  <c:v>12.4653417707611</c:v>
                </c:pt>
                <c:pt idx="186">
                  <c:v>12.4653417707611</c:v>
                </c:pt>
                <c:pt idx="187">
                  <c:v>12.4653417707611</c:v>
                </c:pt>
                <c:pt idx="188">
                  <c:v>12.4653417707611</c:v>
                </c:pt>
                <c:pt idx="189">
                  <c:v>12.4653417707611</c:v>
                </c:pt>
                <c:pt idx="190">
                  <c:v>12.4653417707611</c:v>
                </c:pt>
                <c:pt idx="191">
                  <c:v>12.469045945312001</c:v>
                </c:pt>
                <c:pt idx="192">
                  <c:v>12.469045945312001</c:v>
                </c:pt>
                <c:pt idx="193">
                  <c:v>12.469045945312001</c:v>
                </c:pt>
                <c:pt idx="194">
                  <c:v>12.469045945312001</c:v>
                </c:pt>
                <c:pt idx="195">
                  <c:v>12.469045945312001</c:v>
                </c:pt>
                <c:pt idx="196">
                  <c:v>12.469045945312001</c:v>
                </c:pt>
                <c:pt idx="197">
                  <c:v>12.469045945312001</c:v>
                </c:pt>
                <c:pt idx="198">
                  <c:v>12.469045945312001</c:v>
                </c:pt>
                <c:pt idx="199">
                  <c:v>12.469045945312001</c:v>
                </c:pt>
                <c:pt idx="200">
                  <c:v>12.4727501198629</c:v>
                </c:pt>
                <c:pt idx="201">
                  <c:v>12.4727501198629</c:v>
                </c:pt>
                <c:pt idx="202">
                  <c:v>12.4727501198629</c:v>
                </c:pt>
                <c:pt idx="203">
                  <c:v>12.4727501198629</c:v>
                </c:pt>
                <c:pt idx="204">
                  <c:v>12.4727501198629</c:v>
                </c:pt>
                <c:pt idx="205">
                  <c:v>12.4727501198629</c:v>
                </c:pt>
                <c:pt idx="206">
                  <c:v>12.4727501198629</c:v>
                </c:pt>
                <c:pt idx="207">
                  <c:v>12.4727501198629</c:v>
                </c:pt>
                <c:pt idx="208">
                  <c:v>12.4727501198629</c:v>
                </c:pt>
                <c:pt idx="209">
                  <c:v>12.4727501198629</c:v>
                </c:pt>
                <c:pt idx="210">
                  <c:v>12.4727501198629</c:v>
                </c:pt>
                <c:pt idx="211">
                  <c:v>12.4727501198629</c:v>
                </c:pt>
                <c:pt idx="212">
                  <c:v>12.4764542944139</c:v>
                </c:pt>
                <c:pt idx="213">
                  <c:v>12.4764542944139</c:v>
                </c:pt>
                <c:pt idx="214">
                  <c:v>12.4764542944139</c:v>
                </c:pt>
                <c:pt idx="215">
                  <c:v>12.4764542944139</c:v>
                </c:pt>
                <c:pt idx="216">
                  <c:v>12.4764542944139</c:v>
                </c:pt>
                <c:pt idx="217">
                  <c:v>12.4764542944139</c:v>
                </c:pt>
                <c:pt idx="218">
                  <c:v>12.4764542944139</c:v>
                </c:pt>
                <c:pt idx="219">
                  <c:v>12.4764542944139</c:v>
                </c:pt>
                <c:pt idx="220">
                  <c:v>12.4764542944139</c:v>
                </c:pt>
                <c:pt idx="221">
                  <c:v>12.4764542944139</c:v>
                </c:pt>
                <c:pt idx="222">
                  <c:v>12.4764542944139</c:v>
                </c:pt>
                <c:pt idx="223">
                  <c:v>12.480158468964801</c:v>
                </c:pt>
                <c:pt idx="224">
                  <c:v>12.480158468964801</c:v>
                </c:pt>
                <c:pt idx="225">
                  <c:v>12.480158468964801</c:v>
                </c:pt>
                <c:pt idx="226">
                  <c:v>12.480158468964801</c:v>
                </c:pt>
                <c:pt idx="227">
                  <c:v>12.480158468964801</c:v>
                </c:pt>
                <c:pt idx="228">
                  <c:v>12.480158468964801</c:v>
                </c:pt>
                <c:pt idx="229">
                  <c:v>12.480158468964801</c:v>
                </c:pt>
                <c:pt idx="230">
                  <c:v>12.480158468964801</c:v>
                </c:pt>
                <c:pt idx="231">
                  <c:v>12.480158468964801</c:v>
                </c:pt>
                <c:pt idx="232">
                  <c:v>12.4838626435157</c:v>
                </c:pt>
                <c:pt idx="233">
                  <c:v>12.4838626435157</c:v>
                </c:pt>
                <c:pt idx="234">
                  <c:v>12.4838626435157</c:v>
                </c:pt>
                <c:pt idx="235">
                  <c:v>12.4838626435157</c:v>
                </c:pt>
                <c:pt idx="236">
                  <c:v>12.4838626435157</c:v>
                </c:pt>
                <c:pt idx="237">
                  <c:v>12.4838626435157</c:v>
                </c:pt>
                <c:pt idx="238">
                  <c:v>12.4838626435157</c:v>
                </c:pt>
                <c:pt idx="239">
                  <c:v>12.4838626435157</c:v>
                </c:pt>
                <c:pt idx="240">
                  <c:v>12.4838626435157</c:v>
                </c:pt>
                <c:pt idx="241">
                  <c:v>12.4838626435157</c:v>
                </c:pt>
                <c:pt idx="242">
                  <c:v>12.4875668180667</c:v>
                </c:pt>
                <c:pt idx="243">
                  <c:v>12.4875668180667</c:v>
                </c:pt>
                <c:pt idx="244">
                  <c:v>12.4875668180667</c:v>
                </c:pt>
                <c:pt idx="245">
                  <c:v>12.4875668180667</c:v>
                </c:pt>
                <c:pt idx="246">
                  <c:v>12.4875668180667</c:v>
                </c:pt>
                <c:pt idx="247">
                  <c:v>12.4875668180667</c:v>
                </c:pt>
                <c:pt idx="248">
                  <c:v>12.4875668180667</c:v>
                </c:pt>
                <c:pt idx="249">
                  <c:v>12.4875668180667</c:v>
                </c:pt>
                <c:pt idx="250">
                  <c:v>12.4875668180667</c:v>
                </c:pt>
                <c:pt idx="251">
                  <c:v>12.4875668180667</c:v>
                </c:pt>
                <c:pt idx="252">
                  <c:v>12.4875668180667</c:v>
                </c:pt>
                <c:pt idx="253">
                  <c:v>12.4875668180667</c:v>
                </c:pt>
                <c:pt idx="254">
                  <c:v>12.491270992617601</c:v>
                </c:pt>
                <c:pt idx="255">
                  <c:v>12.491270992617601</c:v>
                </c:pt>
                <c:pt idx="256">
                  <c:v>12.491270992617601</c:v>
                </c:pt>
                <c:pt idx="257">
                  <c:v>12.491270992617601</c:v>
                </c:pt>
                <c:pt idx="258">
                  <c:v>12.491270992617601</c:v>
                </c:pt>
                <c:pt idx="259">
                  <c:v>12.491270992617601</c:v>
                </c:pt>
                <c:pt idx="260">
                  <c:v>12.491270992617601</c:v>
                </c:pt>
                <c:pt idx="261">
                  <c:v>12.491270992617601</c:v>
                </c:pt>
                <c:pt idx="262">
                  <c:v>12.491270992617601</c:v>
                </c:pt>
                <c:pt idx="263">
                  <c:v>12.491270992617601</c:v>
                </c:pt>
                <c:pt idx="264">
                  <c:v>12.491270992617601</c:v>
                </c:pt>
                <c:pt idx="265">
                  <c:v>12.491270992617601</c:v>
                </c:pt>
                <c:pt idx="266">
                  <c:v>12.491270992617601</c:v>
                </c:pt>
                <c:pt idx="267">
                  <c:v>12.4949751671685</c:v>
                </c:pt>
                <c:pt idx="268">
                  <c:v>12.4949751671685</c:v>
                </c:pt>
                <c:pt idx="269">
                  <c:v>12.4949751671685</c:v>
                </c:pt>
                <c:pt idx="270">
                  <c:v>12.4949751671685</c:v>
                </c:pt>
                <c:pt idx="271">
                  <c:v>12.4949751671685</c:v>
                </c:pt>
                <c:pt idx="272">
                  <c:v>12.4949751671685</c:v>
                </c:pt>
                <c:pt idx="273">
                  <c:v>12.4949751671685</c:v>
                </c:pt>
                <c:pt idx="274">
                  <c:v>12.4949751671685</c:v>
                </c:pt>
                <c:pt idx="275">
                  <c:v>12.4949751671685</c:v>
                </c:pt>
                <c:pt idx="276">
                  <c:v>12.4949751671685</c:v>
                </c:pt>
                <c:pt idx="277">
                  <c:v>12.4949751671685</c:v>
                </c:pt>
                <c:pt idx="278">
                  <c:v>12.4949751671685</c:v>
                </c:pt>
                <c:pt idx="279">
                  <c:v>12.4986793417195</c:v>
                </c:pt>
                <c:pt idx="280">
                  <c:v>12.4986793417195</c:v>
                </c:pt>
                <c:pt idx="281">
                  <c:v>12.4986793417195</c:v>
                </c:pt>
                <c:pt idx="282">
                  <c:v>12.4986793417195</c:v>
                </c:pt>
                <c:pt idx="283">
                  <c:v>12.4986793417195</c:v>
                </c:pt>
                <c:pt idx="284">
                  <c:v>12.4986793417195</c:v>
                </c:pt>
                <c:pt idx="285">
                  <c:v>12.4986793417195</c:v>
                </c:pt>
                <c:pt idx="286">
                  <c:v>12.4986793417195</c:v>
                </c:pt>
                <c:pt idx="287">
                  <c:v>12.4986793417195</c:v>
                </c:pt>
                <c:pt idx="288">
                  <c:v>12.4986793417195</c:v>
                </c:pt>
                <c:pt idx="289">
                  <c:v>12.4986793417195</c:v>
                </c:pt>
                <c:pt idx="290">
                  <c:v>12.4986793417195</c:v>
                </c:pt>
                <c:pt idx="291">
                  <c:v>12.502383516270401</c:v>
                </c:pt>
                <c:pt idx="292">
                  <c:v>12.502383516270401</c:v>
                </c:pt>
                <c:pt idx="293">
                  <c:v>12.502383516270401</c:v>
                </c:pt>
                <c:pt idx="294">
                  <c:v>12.502383516270401</c:v>
                </c:pt>
                <c:pt idx="295">
                  <c:v>12.502383516270401</c:v>
                </c:pt>
                <c:pt idx="296">
                  <c:v>12.502383516270401</c:v>
                </c:pt>
                <c:pt idx="297">
                  <c:v>12.502383516270401</c:v>
                </c:pt>
                <c:pt idx="298">
                  <c:v>12.502383516270401</c:v>
                </c:pt>
                <c:pt idx="299">
                  <c:v>12.502383516270401</c:v>
                </c:pt>
                <c:pt idx="300">
                  <c:v>12.502383516270401</c:v>
                </c:pt>
                <c:pt idx="301">
                  <c:v>12.502383516270401</c:v>
                </c:pt>
                <c:pt idx="302">
                  <c:v>12.502383516270401</c:v>
                </c:pt>
                <c:pt idx="303">
                  <c:v>12.502383516270401</c:v>
                </c:pt>
                <c:pt idx="304">
                  <c:v>12.502383516270401</c:v>
                </c:pt>
                <c:pt idx="305">
                  <c:v>12.502383516270401</c:v>
                </c:pt>
                <c:pt idx="306">
                  <c:v>12.502383516270401</c:v>
                </c:pt>
                <c:pt idx="307">
                  <c:v>12.502383516270401</c:v>
                </c:pt>
                <c:pt idx="308">
                  <c:v>12.502383516270401</c:v>
                </c:pt>
                <c:pt idx="309">
                  <c:v>12.5060876908213</c:v>
                </c:pt>
                <c:pt idx="310">
                  <c:v>12.5060876908213</c:v>
                </c:pt>
                <c:pt idx="311">
                  <c:v>12.5060876908213</c:v>
                </c:pt>
                <c:pt idx="312">
                  <c:v>12.5060876908213</c:v>
                </c:pt>
                <c:pt idx="313">
                  <c:v>12.5060876908213</c:v>
                </c:pt>
                <c:pt idx="314">
                  <c:v>12.5060876908213</c:v>
                </c:pt>
                <c:pt idx="315">
                  <c:v>12.5060876908213</c:v>
                </c:pt>
                <c:pt idx="316">
                  <c:v>12.5060876908213</c:v>
                </c:pt>
                <c:pt idx="317">
                  <c:v>12.5060876908213</c:v>
                </c:pt>
                <c:pt idx="318">
                  <c:v>12.5060876908213</c:v>
                </c:pt>
                <c:pt idx="319">
                  <c:v>12.5060876908213</c:v>
                </c:pt>
                <c:pt idx="320">
                  <c:v>12.5060876908213</c:v>
                </c:pt>
                <c:pt idx="321">
                  <c:v>12.5060876908213</c:v>
                </c:pt>
                <c:pt idx="322">
                  <c:v>12.5097918653723</c:v>
                </c:pt>
                <c:pt idx="323">
                  <c:v>12.5097918653723</c:v>
                </c:pt>
                <c:pt idx="324">
                  <c:v>12.5097918653723</c:v>
                </c:pt>
                <c:pt idx="325">
                  <c:v>12.5097918653723</c:v>
                </c:pt>
                <c:pt idx="326">
                  <c:v>12.5097918653723</c:v>
                </c:pt>
                <c:pt idx="327">
                  <c:v>12.5097918653723</c:v>
                </c:pt>
                <c:pt idx="328">
                  <c:v>12.5097918653723</c:v>
                </c:pt>
                <c:pt idx="329">
                  <c:v>12.5097918653723</c:v>
                </c:pt>
                <c:pt idx="330">
                  <c:v>12.5097918653723</c:v>
                </c:pt>
                <c:pt idx="331">
                  <c:v>12.5097918653723</c:v>
                </c:pt>
                <c:pt idx="332">
                  <c:v>12.5097918653723</c:v>
                </c:pt>
                <c:pt idx="333">
                  <c:v>12.5097918653723</c:v>
                </c:pt>
                <c:pt idx="334">
                  <c:v>12.5097918653723</c:v>
                </c:pt>
                <c:pt idx="335">
                  <c:v>12.5097918653723</c:v>
                </c:pt>
                <c:pt idx="336">
                  <c:v>12.5097918653723</c:v>
                </c:pt>
                <c:pt idx="337">
                  <c:v>12.513496039923201</c:v>
                </c:pt>
                <c:pt idx="338">
                  <c:v>12.5097918653723</c:v>
                </c:pt>
                <c:pt idx="339">
                  <c:v>12.513496039923201</c:v>
                </c:pt>
                <c:pt idx="340">
                  <c:v>12.513496039923201</c:v>
                </c:pt>
                <c:pt idx="341">
                  <c:v>12.513496039923201</c:v>
                </c:pt>
                <c:pt idx="342">
                  <c:v>12.513496039923201</c:v>
                </c:pt>
                <c:pt idx="343">
                  <c:v>12.513496039923201</c:v>
                </c:pt>
                <c:pt idx="344">
                  <c:v>12.513496039923201</c:v>
                </c:pt>
                <c:pt idx="345">
                  <c:v>12.513496039923201</c:v>
                </c:pt>
                <c:pt idx="346">
                  <c:v>12.513496039923201</c:v>
                </c:pt>
                <c:pt idx="347">
                  <c:v>12.513496039923201</c:v>
                </c:pt>
                <c:pt idx="348">
                  <c:v>12.513496039923201</c:v>
                </c:pt>
                <c:pt idx="349">
                  <c:v>12.513496039923201</c:v>
                </c:pt>
                <c:pt idx="350">
                  <c:v>12.513496039923201</c:v>
                </c:pt>
                <c:pt idx="351">
                  <c:v>12.513496039923201</c:v>
                </c:pt>
                <c:pt idx="352">
                  <c:v>12.513496039923201</c:v>
                </c:pt>
                <c:pt idx="353">
                  <c:v>12.513496039923201</c:v>
                </c:pt>
                <c:pt idx="354">
                  <c:v>12.513496039923201</c:v>
                </c:pt>
                <c:pt idx="355">
                  <c:v>12.513496039923201</c:v>
                </c:pt>
                <c:pt idx="356">
                  <c:v>12.5172002144741</c:v>
                </c:pt>
                <c:pt idx="357">
                  <c:v>12.5172002144741</c:v>
                </c:pt>
                <c:pt idx="358">
                  <c:v>12.5172002144741</c:v>
                </c:pt>
                <c:pt idx="359">
                  <c:v>12.5172002144741</c:v>
                </c:pt>
                <c:pt idx="360">
                  <c:v>12.5172002144741</c:v>
                </c:pt>
                <c:pt idx="361">
                  <c:v>12.5172002144741</c:v>
                </c:pt>
                <c:pt idx="362">
                  <c:v>12.5172002144741</c:v>
                </c:pt>
                <c:pt idx="363">
                  <c:v>12.5172002144741</c:v>
                </c:pt>
                <c:pt idx="364">
                  <c:v>12.5172002144741</c:v>
                </c:pt>
                <c:pt idx="365">
                  <c:v>12.5172002144741</c:v>
                </c:pt>
                <c:pt idx="366">
                  <c:v>12.5172002144741</c:v>
                </c:pt>
                <c:pt idx="367">
                  <c:v>12.5172002144741</c:v>
                </c:pt>
                <c:pt idx="368">
                  <c:v>12.5209043890251</c:v>
                </c:pt>
                <c:pt idx="369">
                  <c:v>12.5172002144741</c:v>
                </c:pt>
                <c:pt idx="370">
                  <c:v>12.5172002144741</c:v>
                </c:pt>
                <c:pt idx="371">
                  <c:v>12.5209043890251</c:v>
                </c:pt>
                <c:pt idx="372">
                  <c:v>12.5209043890251</c:v>
                </c:pt>
                <c:pt idx="373">
                  <c:v>12.5209043890251</c:v>
                </c:pt>
                <c:pt idx="374">
                  <c:v>12.5209043890251</c:v>
                </c:pt>
                <c:pt idx="375">
                  <c:v>12.5209043890251</c:v>
                </c:pt>
                <c:pt idx="376">
                  <c:v>12.5209043890251</c:v>
                </c:pt>
                <c:pt idx="377">
                  <c:v>12.5209043890251</c:v>
                </c:pt>
                <c:pt idx="378">
                  <c:v>12.5209043890251</c:v>
                </c:pt>
                <c:pt idx="379">
                  <c:v>12.5209043890251</c:v>
                </c:pt>
                <c:pt idx="380">
                  <c:v>12.5209043890251</c:v>
                </c:pt>
                <c:pt idx="381">
                  <c:v>12.5209043890251</c:v>
                </c:pt>
                <c:pt idx="382">
                  <c:v>12.5209043890251</c:v>
                </c:pt>
                <c:pt idx="383">
                  <c:v>12.524608563576001</c:v>
                </c:pt>
                <c:pt idx="384">
                  <c:v>12.524608563576001</c:v>
                </c:pt>
                <c:pt idx="385">
                  <c:v>12.524608563576001</c:v>
                </c:pt>
                <c:pt idx="386">
                  <c:v>12.524608563576001</c:v>
                </c:pt>
                <c:pt idx="387">
                  <c:v>12.524608563576001</c:v>
                </c:pt>
                <c:pt idx="388">
                  <c:v>12.524608563576001</c:v>
                </c:pt>
                <c:pt idx="389">
                  <c:v>12.524608563576001</c:v>
                </c:pt>
                <c:pt idx="390">
                  <c:v>12.524608563576001</c:v>
                </c:pt>
                <c:pt idx="391">
                  <c:v>12.524608563576001</c:v>
                </c:pt>
                <c:pt idx="392">
                  <c:v>12.524608563576001</c:v>
                </c:pt>
                <c:pt idx="393">
                  <c:v>12.524608563576001</c:v>
                </c:pt>
                <c:pt idx="394">
                  <c:v>12.524608563576001</c:v>
                </c:pt>
                <c:pt idx="395">
                  <c:v>12.524608563576001</c:v>
                </c:pt>
                <c:pt idx="396">
                  <c:v>12.524608563576001</c:v>
                </c:pt>
                <c:pt idx="397">
                  <c:v>12.524608563576001</c:v>
                </c:pt>
                <c:pt idx="398">
                  <c:v>12.524608563576001</c:v>
                </c:pt>
                <c:pt idx="399">
                  <c:v>12.524608563576001</c:v>
                </c:pt>
                <c:pt idx="400">
                  <c:v>12.524608563576001</c:v>
                </c:pt>
                <c:pt idx="401">
                  <c:v>12.524608563576001</c:v>
                </c:pt>
                <c:pt idx="402">
                  <c:v>12.524608563576001</c:v>
                </c:pt>
                <c:pt idx="403">
                  <c:v>12.524608563576001</c:v>
                </c:pt>
                <c:pt idx="404">
                  <c:v>12.524608563576001</c:v>
                </c:pt>
                <c:pt idx="405">
                  <c:v>12.524608563576001</c:v>
                </c:pt>
                <c:pt idx="406">
                  <c:v>12.528312738126999</c:v>
                </c:pt>
                <c:pt idx="407">
                  <c:v>12.528312738126999</c:v>
                </c:pt>
                <c:pt idx="408">
                  <c:v>12.528312738126999</c:v>
                </c:pt>
                <c:pt idx="409">
                  <c:v>12.528312738126999</c:v>
                </c:pt>
                <c:pt idx="410">
                  <c:v>12.528312738126999</c:v>
                </c:pt>
                <c:pt idx="411">
                  <c:v>12.528312738126999</c:v>
                </c:pt>
                <c:pt idx="412">
                  <c:v>12.528312738126999</c:v>
                </c:pt>
                <c:pt idx="413">
                  <c:v>12.528312738126999</c:v>
                </c:pt>
                <c:pt idx="414">
                  <c:v>12.528312738126999</c:v>
                </c:pt>
                <c:pt idx="415">
                  <c:v>12.528312738126999</c:v>
                </c:pt>
                <c:pt idx="416">
                  <c:v>12.528312738126999</c:v>
                </c:pt>
                <c:pt idx="417">
                  <c:v>12.528312738126999</c:v>
                </c:pt>
                <c:pt idx="418">
                  <c:v>12.528312738126999</c:v>
                </c:pt>
                <c:pt idx="419">
                  <c:v>12.528312738126999</c:v>
                </c:pt>
                <c:pt idx="420">
                  <c:v>12.528312738126999</c:v>
                </c:pt>
                <c:pt idx="421">
                  <c:v>12.528312738126999</c:v>
                </c:pt>
                <c:pt idx="422">
                  <c:v>12.528312738126999</c:v>
                </c:pt>
                <c:pt idx="423">
                  <c:v>12.528312738126999</c:v>
                </c:pt>
                <c:pt idx="424">
                  <c:v>12.528312738126999</c:v>
                </c:pt>
                <c:pt idx="425">
                  <c:v>12.528312738126999</c:v>
                </c:pt>
                <c:pt idx="426">
                  <c:v>12.5320169126779</c:v>
                </c:pt>
                <c:pt idx="427">
                  <c:v>12.5320169126779</c:v>
                </c:pt>
                <c:pt idx="428">
                  <c:v>12.5320169126779</c:v>
                </c:pt>
                <c:pt idx="429">
                  <c:v>12.5320169126779</c:v>
                </c:pt>
                <c:pt idx="430">
                  <c:v>12.5320169126779</c:v>
                </c:pt>
                <c:pt idx="431">
                  <c:v>12.5320169126779</c:v>
                </c:pt>
                <c:pt idx="432">
                  <c:v>12.5320169126779</c:v>
                </c:pt>
                <c:pt idx="433">
                  <c:v>12.5320169126779</c:v>
                </c:pt>
                <c:pt idx="434">
                  <c:v>12.5320169126779</c:v>
                </c:pt>
                <c:pt idx="435">
                  <c:v>12.5320169126779</c:v>
                </c:pt>
                <c:pt idx="436">
                  <c:v>12.5320169126779</c:v>
                </c:pt>
                <c:pt idx="437">
                  <c:v>12.5320169126779</c:v>
                </c:pt>
                <c:pt idx="438">
                  <c:v>12.5320169126779</c:v>
                </c:pt>
                <c:pt idx="439">
                  <c:v>12.5320169126779</c:v>
                </c:pt>
                <c:pt idx="440">
                  <c:v>12.5320169126779</c:v>
                </c:pt>
                <c:pt idx="441">
                  <c:v>12.535721087228801</c:v>
                </c:pt>
                <c:pt idx="442">
                  <c:v>12.5320169126779</c:v>
                </c:pt>
                <c:pt idx="443">
                  <c:v>12.5320169126779</c:v>
                </c:pt>
                <c:pt idx="444">
                  <c:v>12.5320169126779</c:v>
                </c:pt>
                <c:pt idx="445">
                  <c:v>12.535721087228801</c:v>
                </c:pt>
                <c:pt idx="446">
                  <c:v>12.535721087228801</c:v>
                </c:pt>
                <c:pt idx="447">
                  <c:v>12.535721087228801</c:v>
                </c:pt>
                <c:pt idx="448">
                  <c:v>12.535721087228801</c:v>
                </c:pt>
                <c:pt idx="449">
                  <c:v>12.535721087228801</c:v>
                </c:pt>
                <c:pt idx="450">
                  <c:v>12.535721087228801</c:v>
                </c:pt>
                <c:pt idx="451">
                  <c:v>12.535721087228801</c:v>
                </c:pt>
                <c:pt idx="452">
                  <c:v>12.535721087228801</c:v>
                </c:pt>
                <c:pt idx="453">
                  <c:v>12.535721087228801</c:v>
                </c:pt>
                <c:pt idx="454">
                  <c:v>12.535721087228801</c:v>
                </c:pt>
                <c:pt idx="455">
                  <c:v>12.535721087228801</c:v>
                </c:pt>
                <c:pt idx="456">
                  <c:v>12.535721087228801</c:v>
                </c:pt>
                <c:pt idx="457">
                  <c:v>12.535721087228801</c:v>
                </c:pt>
                <c:pt idx="458">
                  <c:v>12.535721087228801</c:v>
                </c:pt>
                <c:pt idx="459">
                  <c:v>12.535721087228801</c:v>
                </c:pt>
                <c:pt idx="460">
                  <c:v>12.535721087228801</c:v>
                </c:pt>
                <c:pt idx="461">
                  <c:v>12.535721087228801</c:v>
                </c:pt>
                <c:pt idx="462">
                  <c:v>12.535721087228801</c:v>
                </c:pt>
                <c:pt idx="463">
                  <c:v>12.535721087228801</c:v>
                </c:pt>
                <c:pt idx="464">
                  <c:v>12.535721087228801</c:v>
                </c:pt>
                <c:pt idx="465">
                  <c:v>12.535721087228801</c:v>
                </c:pt>
                <c:pt idx="466">
                  <c:v>12.535721087228801</c:v>
                </c:pt>
                <c:pt idx="467">
                  <c:v>12.535721087228801</c:v>
                </c:pt>
                <c:pt idx="468">
                  <c:v>12.539425261779799</c:v>
                </c:pt>
                <c:pt idx="469">
                  <c:v>12.539425261779799</c:v>
                </c:pt>
                <c:pt idx="470">
                  <c:v>12.539425261779799</c:v>
                </c:pt>
                <c:pt idx="471">
                  <c:v>12.539425261779799</c:v>
                </c:pt>
                <c:pt idx="472">
                  <c:v>12.539425261779799</c:v>
                </c:pt>
                <c:pt idx="473">
                  <c:v>12.539425261779799</c:v>
                </c:pt>
                <c:pt idx="474">
                  <c:v>12.539425261779799</c:v>
                </c:pt>
                <c:pt idx="475">
                  <c:v>12.539425261779799</c:v>
                </c:pt>
                <c:pt idx="476">
                  <c:v>12.539425261779799</c:v>
                </c:pt>
                <c:pt idx="477">
                  <c:v>12.539425261779799</c:v>
                </c:pt>
                <c:pt idx="478">
                  <c:v>12.539425261779799</c:v>
                </c:pt>
                <c:pt idx="479">
                  <c:v>12.539425261779799</c:v>
                </c:pt>
                <c:pt idx="480">
                  <c:v>12.539425261779799</c:v>
                </c:pt>
                <c:pt idx="481">
                  <c:v>12.539425261779799</c:v>
                </c:pt>
                <c:pt idx="482">
                  <c:v>12.539425261779799</c:v>
                </c:pt>
                <c:pt idx="483">
                  <c:v>12.539425261779799</c:v>
                </c:pt>
                <c:pt idx="484">
                  <c:v>12.539425261779799</c:v>
                </c:pt>
                <c:pt idx="485">
                  <c:v>12.539425261779799</c:v>
                </c:pt>
                <c:pt idx="486">
                  <c:v>12.539425261779799</c:v>
                </c:pt>
                <c:pt idx="487">
                  <c:v>12.539425261779799</c:v>
                </c:pt>
                <c:pt idx="488">
                  <c:v>12.539425261779799</c:v>
                </c:pt>
                <c:pt idx="489">
                  <c:v>12.539425261779799</c:v>
                </c:pt>
                <c:pt idx="490">
                  <c:v>12.539425261779799</c:v>
                </c:pt>
                <c:pt idx="491">
                  <c:v>12.539425261779799</c:v>
                </c:pt>
                <c:pt idx="492">
                  <c:v>12.539425261779799</c:v>
                </c:pt>
                <c:pt idx="493">
                  <c:v>12.539425261779799</c:v>
                </c:pt>
                <c:pt idx="494">
                  <c:v>12.5431294363307</c:v>
                </c:pt>
                <c:pt idx="495">
                  <c:v>12.5431294363307</c:v>
                </c:pt>
                <c:pt idx="496">
                  <c:v>12.5431294363307</c:v>
                </c:pt>
                <c:pt idx="497">
                  <c:v>12.5431294363307</c:v>
                </c:pt>
                <c:pt idx="498">
                  <c:v>12.5431294363307</c:v>
                </c:pt>
                <c:pt idx="499">
                  <c:v>12.5431294363307</c:v>
                </c:pt>
                <c:pt idx="500">
                  <c:v>12.5431294363307</c:v>
                </c:pt>
                <c:pt idx="501">
                  <c:v>12.5431294363307</c:v>
                </c:pt>
                <c:pt idx="502">
                  <c:v>12.5431294363307</c:v>
                </c:pt>
                <c:pt idx="503">
                  <c:v>12.5431294363307</c:v>
                </c:pt>
                <c:pt idx="504">
                  <c:v>12.5431294363307</c:v>
                </c:pt>
                <c:pt idx="505">
                  <c:v>12.5431294363307</c:v>
                </c:pt>
                <c:pt idx="506">
                  <c:v>12.5431294363307</c:v>
                </c:pt>
                <c:pt idx="507">
                  <c:v>12.5431294363307</c:v>
                </c:pt>
                <c:pt idx="508">
                  <c:v>12.5431294363307</c:v>
                </c:pt>
                <c:pt idx="509">
                  <c:v>12.5431294363307</c:v>
                </c:pt>
                <c:pt idx="510">
                  <c:v>12.5431294363307</c:v>
                </c:pt>
                <c:pt idx="511">
                  <c:v>12.5431294363307</c:v>
                </c:pt>
                <c:pt idx="512">
                  <c:v>12.546833610881601</c:v>
                </c:pt>
                <c:pt idx="513">
                  <c:v>12.546833610881601</c:v>
                </c:pt>
                <c:pt idx="514">
                  <c:v>12.546833610881601</c:v>
                </c:pt>
                <c:pt idx="515">
                  <c:v>12.546833610881601</c:v>
                </c:pt>
                <c:pt idx="516">
                  <c:v>12.546833610881601</c:v>
                </c:pt>
                <c:pt idx="517">
                  <c:v>12.546833610881601</c:v>
                </c:pt>
                <c:pt idx="518">
                  <c:v>12.546833610881601</c:v>
                </c:pt>
                <c:pt idx="519">
                  <c:v>12.546833610881601</c:v>
                </c:pt>
                <c:pt idx="520">
                  <c:v>12.546833610881601</c:v>
                </c:pt>
                <c:pt idx="521">
                  <c:v>12.546833610881601</c:v>
                </c:pt>
                <c:pt idx="522">
                  <c:v>12.546833610881601</c:v>
                </c:pt>
                <c:pt idx="523">
                  <c:v>12.546833610881601</c:v>
                </c:pt>
                <c:pt idx="524">
                  <c:v>12.546833610881601</c:v>
                </c:pt>
                <c:pt idx="525">
                  <c:v>12.546833610881601</c:v>
                </c:pt>
                <c:pt idx="526">
                  <c:v>12.546833610881601</c:v>
                </c:pt>
                <c:pt idx="527">
                  <c:v>12.546833610881601</c:v>
                </c:pt>
                <c:pt idx="528">
                  <c:v>12.546833610881601</c:v>
                </c:pt>
                <c:pt idx="529">
                  <c:v>12.546833610881601</c:v>
                </c:pt>
                <c:pt idx="530">
                  <c:v>12.546833610881601</c:v>
                </c:pt>
                <c:pt idx="531">
                  <c:v>12.546833610881601</c:v>
                </c:pt>
                <c:pt idx="532">
                  <c:v>12.546833610881601</c:v>
                </c:pt>
                <c:pt idx="533">
                  <c:v>12.546833610881601</c:v>
                </c:pt>
                <c:pt idx="534">
                  <c:v>12.546833610881601</c:v>
                </c:pt>
                <c:pt idx="535">
                  <c:v>12.550537785432599</c:v>
                </c:pt>
                <c:pt idx="536">
                  <c:v>12.550537785432599</c:v>
                </c:pt>
                <c:pt idx="537">
                  <c:v>12.550537785432599</c:v>
                </c:pt>
                <c:pt idx="538">
                  <c:v>12.550537785432599</c:v>
                </c:pt>
                <c:pt idx="539">
                  <c:v>12.550537785432599</c:v>
                </c:pt>
                <c:pt idx="540">
                  <c:v>12.550537785432599</c:v>
                </c:pt>
                <c:pt idx="541">
                  <c:v>12.550537785432599</c:v>
                </c:pt>
                <c:pt idx="542">
                  <c:v>12.550537785432599</c:v>
                </c:pt>
                <c:pt idx="543">
                  <c:v>12.550537785432599</c:v>
                </c:pt>
                <c:pt idx="544">
                  <c:v>12.550537785432599</c:v>
                </c:pt>
                <c:pt idx="545">
                  <c:v>12.550537785432599</c:v>
                </c:pt>
                <c:pt idx="546">
                  <c:v>12.550537785432599</c:v>
                </c:pt>
                <c:pt idx="547">
                  <c:v>12.550537785432599</c:v>
                </c:pt>
                <c:pt idx="548">
                  <c:v>12.550537785432599</c:v>
                </c:pt>
                <c:pt idx="549">
                  <c:v>12.550537785432599</c:v>
                </c:pt>
                <c:pt idx="550">
                  <c:v>12.550537785432599</c:v>
                </c:pt>
                <c:pt idx="551">
                  <c:v>12.550537785432599</c:v>
                </c:pt>
                <c:pt idx="552">
                  <c:v>12.550537785432599</c:v>
                </c:pt>
                <c:pt idx="553">
                  <c:v>12.550537785432599</c:v>
                </c:pt>
                <c:pt idx="554">
                  <c:v>12.550537785432599</c:v>
                </c:pt>
                <c:pt idx="555">
                  <c:v>12.550537785432599</c:v>
                </c:pt>
                <c:pt idx="556">
                  <c:v>12.550537785432599</c:v>
                </c:pt>
                <c:pt idx="557">
                  <c:v>12.550537785432599</c:v>
                </c:pt>
                <c:pt idx="558">
                  <c:v>12.5542419599835</c:v>
                </c:pt>
                <c:pt idx="559">
                  <c:v>12.5542419599835</c:v>
                </c:pt>
                <c:pt idx="560">
                  <c:v>12.5542419599835</c:v>
                </c:pt>
                <c:pt idx="561">
                  <c:v>12.5542419599835</c:v>
                </c:pt>
                <c:pt idx="562">
                  <c:v>12.5542419599835</c:v>
                </c:pt>
                <c:pt idx="563">
                  <c:v>12.5542419599835</c:v>
                </c:pt>
                <c:pt idx="564">
                  <c:v>12.5542419599835</c:v>
                </c:pt>
                <c:pt idx="565">
                  <c:v>12.5542419599835</c:v>
                </c:pt>
                <c:pt idx="566">
                  <c:v>12.5542419599835</c:v>
                </c:pt>
                <c:pt idx="567">
                  <c:v>12.5542419599835</c:v>
                </c:pt>
                <c:pt idx="568">
                  <c:v>12.5542419599835</c:v>
                </c:pt>
                <c:pt idx="569">
                  <c:v>12.5542419599835</c:v>
                </c:pt>
                <c:pt idx="570">
                  <c:v>12.5542419599835</c:v>
                </c:pt>
                <c:pt idx="571">
                  <c:v>12.5542419599835</c:v>
                </c:pt>
                <c:pt idx="572">
                  <c:v>12.5542419599835</c:v>
                </c:pt>
                <c:pt idx="573">
                  <c:v>12.5542419599835</c:v>
                </c:pt>
                <c:pt idx="574">
                  <c:v>12.5542419599835</c:v>
                </c:pt>
                <c:pt idx="575">
                  <c:v>12.5542419599835</c:v>
                </c:pt>
                <c:pt idx="576">
                  <c:v>12.5542419599835</c:v>
                </c:pt>
                <c:pt idx="577">
                  <c:v>12.5542419599835</c:v>
                </c:pt>
                <c:pt idx="578">
                  <c:v>12.5542419599835</c:v>
                </c:pt>
                <c:pt idx="579">
                  <c:v>12.557946134534401</c:v>
                </c:pt>
                <c:pt idx="580">
                  <c:v>12.5542419599835</c:v>
                </c:pt>
                <c:pt idx="581">
                  <c:v>12.5542419599835</c:v>
                </c:pt>
                <c:pt idx="582">
                  <c:v>12.557946134534401</c:v>
                </c:pt>
                <c:pt idx="583">
                  <c:v>12.557946134534401</c:v>
                </c:pt>
                <c:pt idx="584">
                  <c:v>12.557946134534401</c:v>
                </c:pt>
                <c:pt idx="585">
                  <c:v>12.557946134534401</c:v>
                </c:pt>
                <c:pt idx="586">
                  <c:v>12.557946134534401</c:v>
                </c:pt>
                <c:pt idx="587">
                  <c:v>12.557946134534401</c:v>
                </c:pt>
                <c:pt idx="588">
                  <c:v>12.557946134534401</c:v>
                </c:pt>
                <c:pt idx="589">
                  <c:v>12.557946134534401</c:v>
                </c:pt>
                <c:pt idx="590">
                  <c:v>12.557946134534401</c:v>
                </c:pt>
                <c:pt idx="591">
                  <c:v>12.557946134534401</c:v>
                </c:pt>
                <c:pt idx="592">
                  <c:v>12.557946134534401</c:v>
                </c:pt>
                <c:pt idx="593">
                  <c:v>12.557946134534401</c:v>
                </c:pt>
                <c:pt idx="594">
                  <c:v>12.557946134534401</c:v>
                </c:pt>
                <c:pt idx="595">
                  <c:v>12.557946134534401</c:v>
                </c:pt>
                <c:pt idx="596">
                  <c:v>12.557946134534401</c:v>
                </c:pt>
                <c:pt idx="597">
                  <c:v>12.557946134534401</c:v>
                </c:pt>
                <c:pt idx="598">
                  <c:v>12.557946134534401</c:v>
                </c:pt>
                <c:pt idx="599">
                  <c:v>12.557946134534401</c:v>
                </c:pt>
                <c:pt idx="600">
                  <c:v>12.561650309085399</c:v>
                </c:pt>
                <c:pt idx="601">
                  <c:v>12.561650309085399</c:v>
                </c:pt>
                <c:pt idx="602">
                  <c:v>12.557946134534401</c:v>
                </c:pt>
                <c:pt idx="603">
                  <c:v>12.557946134534401</c:v>
                </c:pt>
                <c:pt idx="604">
                  <c:v>12.557946134534401</c:v>
                </c:pt>
                <c:pt idx="605">
                  <c:v>12.557946134534401</c:v>
                </c:pt>
                <c:pt idx="606">
                  <c:v>12.561650309085399</c:v>
                </c:pt>
                <c:pt idx="607">
                  <c:v>12.561650309085399</c:v>
                </c:pt>
                <c:pt idx="608">
                  <c:v>12.561650309085399</c:v>
                </c:pt>
                <c:pt idx="609">
                  <c:v>12.561650309085399</c:v>
                </c:pt>
                <c:pt idx="610">
                  <c:v>12.561650309085399</c:v>
                </c:pt>
                <c:pt idx="611">
                  <c:v>12.561650309085399</c:v>
                </c:pt>
                <c:pt idx="612">
                  <c:v>12.561650309085399</c:v>
                </c:pt>
                <c:pt idx="613">
                  <c:v>12.561650309085399</c:v>
                </c:pt>
                <c:pt idx="614">
                  <c:v>12.561650309085399</c:v>
                </c:pt>
                <c:pt idx="615">
                  <c:v>12.561650309085399</c:v>
                </c:pt>
                <c:pt idx="616">
                  <c:v>12.561650309085399</c:v>
                </c:pt>
                <c:pt idx="617">
                  <c:v>12.561650309085399</c:v>
                </c:pt>
                <c:pt idx="618">
                  <c:v>12.561650309085399</c:v>
                </c:pt>
                <c:pt idx="619">
                  <c:v>12.561650309085399</c:v>
                </c:pt>
                <c:pt idx="620">
                  <c:v>12.561650309085399</c:v>
                </c:pt>
                <c:pt idx="621">
                  <c:v>12.561650309085399</c:v>
                </c:pt>
                <c:pt idx="622">
                  <c:v>12.561650309085399</c:v>
                </c:pt>
                <c:pt idx="623">
                  <c:v>12.561650309085399</c:v>
                </c:pt>
                <c:pt idx="624">
                  <c:v>12.561650309085399</c:v>
                </c:pt>
                <c:pt idx="625">
                  <c:v>12.561650309085399</c:v>
                </c:pt>
                <c:pt idx="626">
                  <c:v>12.561650309085399</c:v>
                </c:pt>
                <c:pt idx="627">
                  <c:v>12.561650309085399</c:v>
                </c:pt>
                <c:pt idx="628">
                  <c:v>12.561650309085399</c:v>
                </c:pt>
                <c:pt idx="629">
                  <c:v>12.561650309085399</c:v>
                </c:pt>
                <c:pt idx="630">
                  <c:v>12.5653544836363</c:v>
                </c:pt>
                <c:pt idx="631">
                  <c:v>12.5653544836363</c:v>
                </c:pt>
                <c:pt idx="632">
                  <c:v>12.5653544836363</c:v>
                </c:pt>
                <c:pt idx="633">
                  <c:v>12.5653544836363</c:v>
                </c:pt>
                <c:pt idx="634">
                  <c:v>12.5653544836363</c:v>
                </c:pt>
                <c:pt idx="635">
                  <c:v>12.5653544836363</c:v>
                </c:pt>
                <c:pt idx="636">
                  <c:v>12.5653544836363</c:v>
                </c:pt>
                <c:pt idx="637">
                  <c:v>12.5653544836363</c:v>
                </c:pt>
                <c:pt idx="638">
                  <c:v>12.5653544836363</c:v>
                </c:pt>
                <c:pt idx="639">
                  <c:v>12.5653544836363</c:v>
                </c:pt>
                <c:pt idx="640">
                  <c:v>12.5653544836363</c:v>
                </c:pt>
                <c:pt idx="641">
                  <c:v>12.5653544836363</c:v>
                </c:pt>
                <c:pt idx="642">
                  <c:v>12.5653544836363</c:v>
                </c:pt>
                <c:pt idx="643">
                  <c:v>12.5653544836363</c:v>
                </c:pt>
                <c:pt idx="644">
                  <c:v>12.5653544836363</c:v>
                </c:pt>
                <c:pt idx="645">
                  <c:v>12.5653544836363</c:v>
                </c:pt>
                <c:pt idx="646">
                  <c:v>12.5653544836363</c:v>
                </c:pt>
                <c:pt idx="647">
                  <c:v>12.5653544836363</c:v>
                </c:pt>
                <c:pt idx="648">
                  <c:v>12.5653544836363</c:v>
                </c:pt>
                <c:pt idx="649">
                  <c:v>12.569058658187201</c:v>
                </c:pt>
                <c:pt idx="650">
                  <c:v>12.569058658187201</c:v>
                </c:pt>
                <c:pt idx="651">
                  <c:v>12.569058658187201</c:v>
                </c:pt>
                <c:pt idx="652">
                  <c:v>12.5653544836363</c:v>
                </c:pt>
                <c:pt idx="653">
                  <c:v>12.5653544836363</c:v>
                </c:pt>
                <c:pt idx="654">
                  <c:v>12.5653544836363</c:v>
                </c:pt>
                <c:pt idx="655">
                  <c:v>12.569058658187201</c:v>
                </c:pt>
                <c:pt idx="656">
                  <c:v>12.5653544836363</c:v>
                </c:pt>
                <c:pt idx="657">
                  <c:v>12.5653544836363</c:v>
                </c:pt>
                <c:pt idx="658">
                  <c:v>12.5653544836363</c:v>
                </c:pt>
                <c:pt idx="659">
                  <c:v>12.569058658187201</c:v>
                </c:pt>
                <c:pt idx="660">
                  <c:v>12.569058658187201</c:v>
                </c:pt>
                <c:pt idx="661">
                  <c:v>12.569058658187201</c:v>
                </c:pt>
                <c:pt idx="662">
                  <c:v>12.569058658187201</c:v>
                </c:pt>
                <c:pt idx="663">
                  <c:v>12.569058658187201</c:v>
                </c:pt>
                <c:pt idx="664">
                  <c:v>12.569058658187201</c:v>
                </c:pt>
                <c:pt idx="665">
                  <c:v>12.569058658187201</c:v>
                </c:pt>
                <c:pt idx="666">
                  <c:v>12.569058658187201</c:v>
                </c:pt>
                <c:pt idx="667">
                  <c:v>12.569058658187201</c:v>
                </c:pt>
                <c:pt idx="668">
                  <c:v>12.569058658187201</c:v>
                </c:pt>
                <c:pt idx="669">
                  <c:v>12.569058658187201</c:v>
                </c:pt>
                <c:pt idx="670">
                  <c:v>12.569058658187201</c:v>
                </c:pt>
                <c:pt idx="671">
                  <c:v>12.569058658187201</c:v>
                </c:pt>
                <c:pt idx="672">
                  <c:v>12.569058658187201</c:v>
                </c:pt>
                <c:pt idx="673">
                  <c:v>12.569058658187201</c:v>
                </c:pt>
                <c:pt idx="674">
                  <c:v>12.569058658187201</c:v>
                </c:pt>
                <c:pt idx="675">
                  <c:v>12.569058658187201</c:v>
                </c:pt>
                <c:pt idx="676">
                  <c:v>12.569058658187201</c:v>
                </c:pt>
                <c:pt idx="677">
                  <c:v>12.569058658187201</c:v>
                </c:pt>
                <c:pt idx="678">
                  <c:v>12.569058658187201</c:v>
                </c:pt>
                <c:pt idx="679">
                  <c:v>12.572762832738199</c:v>
                </c:pt>
                <c:pt idx="680">
                  <c:v>12.572762832738199</c:v>
                </c:pt>
                <c:pt idx="681">
                  <c:v>12.572762832738199</c:v>
                </c:pt>
                <c:pt idx="682">
                  <c:v>12.572762832738199</c:v>
                </c:pt>
                <c:pt idx="683">
                  <c:v>12.572762832738199</c:v>
                </c:pt>
                <c:pt idx="684">
                  <c:v>12.572762832738199</c:v>
                </c:pt>
                <c:pt idx="685">
                  <c:v>12.572762832738199</c:v>
                </c:pt>
                <c:pt idx="686">
                  <c:v>12.572762832738199</c:v>
                </c:pt>
                <c:pt idx="687">
                  <c:v>12.572762832738199</c:v>
                </c:pt>
                <c:pt idx="688">
                  <c:v>12.572762832738199</c:v>
                </c:pt>
                <c:pt idx="689">
                  <c:v>12.572762832738199</c:v>
                </c:pt>
                <c:pt idx="690">
                  <c:v>12.572762832738199</c:v>
                </c:pt>
                <c:pt idx="691">
                  <c:v>12.572762832738199</c:v>
                </c:pt>
                <c:pt idx="692">
                  <c:v>12.5764670072891</c:v>
                </c:pt>
                <c:pt idx="693">
                  <c:v>12.572762832738199</c:v>
                </c:pt>
                <c:pt idx="694">
                  <c:v>12.5764670072891</c:v>
                </c:pt>
                <c:pt idx="695">
                  <c:v>12.5764670072891</c:v>
                </c:pt>
                <c:pt idx="696">
                  <c:v>12.5764670072891</c:v>
                </c:pt>
                <c:pt idx="697">
                  <c:v>12.5764670072891</c:v>
                </c:pt>
                <c:pt idx="698">
                  <c:v>12.5764670072891</c:v>
                </c:pt>
                <c:pt idx="699">
                  <c:v>12.5764670072891</c:v>
                </c:pt>
                <c:pt idx="700">
                  <c:v>12.5764670072891</c:v>
                </c:pt>
                <c:pt idx="701">
                  <c:v>12.5764670072891</c:v>
                </c:pt>
                <c:pt idx="702">
                  <c:v>12.5764670072891</c:v>
                </c:pt>
                <c:pt idx="703">
                  <c:v>12.5764670072891</c:v>
                </c:pt>
                <c:pt idx="704">
                  <c:v>12.5764670072891</c:v>
                </c:pt>
                <c:pt idx="705">
                  <c:v>12.5764670072891</c:v>
                </c:pt>
                <c:pt idx="706">
                  <c:v>12.5764670072891</c:v>
                </c:pt>
                <c:pt idx="707">
                  <c:v>12.5764670072891</c:v>
                </c:pt>
                <c:pt idx="708">
                  <c:v>12.5764670072891</c:v>
                </c:pt>
                <c:pt idx="709">
                  <c:v>12.5764670072891</c:v>
                </c:pt>
                <c:pt idx="710">
                  <c:v>12.5764670072891</c:v>
                </c:pt>
                <c:pt idx="711">
                  <c:v>12.5764670072891</c:v>
                </c:pt>
                <c:pt idx="712">
                  <c:v>12.5764670072891</c:v>
                </c:pt>
                <c:pt idx="713">
                  <c:v>12.5764670072891</c:v>
                </c:pt>
                <c:pt idx="714">
                  <c:v>12.5764670072891</c:v>
                </c:pt>
                <c:pt idx="715">
                  <c:v>12.580171181840001</c:v>
                </c:pt>
                <c:pt idx="716">
                  <c:v>12.5764670072891</c:v>
                </c:pt>
                <c:pt idx="717">
                  <c:v>12.580171181840001</c:v>
                </c:pt>
                <c:pt idx="718">
                  <c:v>12.5764670072891</c:v>
                </c:pt>
                <c:pt idx="719">
                  <c:v>12.580171181840001</c:v>
                </c:pt>
                <c:pt idx="720">
                  <c:v>12.580171181840001</c:v>
                </c:pt>
                <c:pt idx="721">
                  <c:v>12.580171181840001</c:v>
                </c:pt>
                <c:pt idx="722">
                  <c:v>12.580171181840001</c:v>
                </c:pt>
                <c:pt idx="723">
                  <c:v>12.580171181840001</c:v>
                </c:pt>
                <c:pt idx="724">
                  <c:v>12.580171181840001</c:v>
                </c:pt>
                <c:pt idx="725">
                  <c:v>12.580171181840001</c:v>
                </c:pt>
                <c:pt idx="726">
                  <c:v>12.580171181840001</c:v>
                </c:pt>
                <c:pt idx="727">
                  <c:v>12.580171181840001</c:v>
                </c:pt>
                <c:pt idx="728">
                  <c:v>12.580171181840001</c:v>
                </c:pt>
                <c:pt idx="729">
                  <c:v>12.580171181840001</c:v>
                </c:pt>
                <c:pt idx="730">
                  <c:v>12.580171181840001</c:v>
                </c:pt>
                <c:pt idx="731">
                  <c:v>12.580171181840001</c:v>
                </c:pt>
                <c:pt idx="732">
                  <c:v>12.580171181840001</c:v>
                </c:pt>
                <c:pt idx="733">
                  <c:v>12.580171181840001</c:v>
                </c:pt>
                <c:pt idx="734">
                  <c:v>12.580171181840001</c:v>
                </c:pt>
                <c:pt idx="735">
                  <c:v>12.580171181840001</c:v>
                </c:pt>
                <c:pt idx="736">
                  <c:v>12.580171181840001</c:v>
                </c:pt>
                <c:pt idx="737">
                  <c:v>12.580171181840001</c:v>
                </c:pt>
                <c:pt idx="738">
                  <c:v>12.580171181840001</c:v>
                </c:pt>
                <c:pt idx="739">
                  <c:v>12.580171181840001</c:v>
                </c:pt>
                <c:pt idx="740">
                  <c:v>12.580171181840001</c:v>
                </c:pt>
                <c:pt idx="741">
                  <c:v>12.580171181840001</c:v>
                </c:pt>
                <c:pt idx="742">
                  <c:v>12.580171181840001</c:v>
                </c:pt>
                <c:pt idx="743">
                  <c:v>12.580171181840001</c:v>
                </c:pt>
                <c:pt idx="744">
                  <c:v>12.583875356390999</c:v>
                </c:pt>
                <c:pt idx="745">
                  <c:v>12.583875356390999</c:v>
                </c:pt>
                <c:pt idx="746">
                  <c:v>12.583875356390999</c:v>
                </c:pt>
                <c:pt idx="747">
                  <c:v>12.583875356390999</c:v>
                </c:pt>
                <c:pt idx="748">
                  <c:v>12.583875356390999</c:v>
                </c:pt>
                <c:pt idx="749">
                  <c:v>12.583875356390999</c:v>
                </c:pt>
                <c:pt idx="750">
                  <c:v>12.583875356390999</c:v>
                </c:pt>
                <c:pt idx="751">
                  <c:v>12.583875356390999</c:v>
                </c:pt>
                <c:pt idx="752">
                  <c:v>12.583875356390999</c:v>
                </c:pt>
                <c:pt idx="753">
                  <c:v>12.583875356390999</c:v>
                </c:pt>
                <c:pt idx="754">
                  <c:v>12.583875356390999</c:v>
                </c:pt>
                <c:pt idx="755">
                  <c:v>12.583875356390999</c:v>
                </c:pt>
                <c:pt idx="756">
                  <c:v>12.583875356390999</c:v>
                </c:pt>
                <c:pt idx="757">
                  <c:v>12.583875356390999</c:v>
                </c:pt>
                <c:pt idx="758">
                  <c:v>12.583875356390999</c:v>
                </c:pt>
                <c:pt idx="759">
                  <c:v>12.583875356390999</c:v>
                </c:pt>
                <c:pt idx="760">
                  <c:v>12.583875356390999</c:v>
                </c:pt>
                <c:pt idx="761">
                  <c:v>12.583875356390999</c:v>
                </c:pt>
                <c:pt idx="762">
                  <c:v>12.583875356390999</c:v>
                </c:pt>
                <c:pt idx="763">
                  <c:v>12.583875356390999</c:v>
                </c:pt>
                <c:pt idx="764">
                  <c:v>12.583875356390999</c:v>
                </c:pt>
                <c:pt idx="765">
                  <c:v>12.583875356390999</c:v>
                </c:pt>
                <c:pt idx="766">
                  <c:v>12.5875795309419</c:v>
                </c:pt>
                <c:pt idx="767">
                  <c:v>12.5875795309419</c:v>
                </c:pt>
                <c:pt idx="768">
                  <c:v>12.583875356390999</c:v>
                </c:pt>
                <c:pt idx="769">
                  <c:v>12.5875795309419</c:v>
                </c:pt>
                <c:pt idx="770">
                  <c:v>12.5875795309419</c:v>
                </c:pt>
                <c:pt idx="771">
                  <c:v>12.5875795309419</c:v>
                </c:pt>
                <c:pt idx="772">
                  <c:v>12.5875795309419</c:v>
                </c:pt>
                <c:pt idx="773">
                  <c:v>12.5875795309419</c:v>
                </c:pt>
                <c:pt idx="774">
                  <c:v>12.5875795309419</c:v>
                </c:pt>
                <c:pt idx="775">
                  <c:v>12.5875795309419</c:v>
                </c:pt>
                <c:pt idx="776">
                  <c:v>12.5875795309419</c:v>
                </c:pt>
                <c:pt idx="777">
                  <c:v>12.5875795309419</c:v>
                </c:pt>
                <c:pt idx="778">
                  <c:v>12.5875795309419</c:v>
                </c:pt>
                <c:pt idx="779">
                  <c:v>12.5875795309419</c:v>
                </c:pt>
                <c:pt idx="780">
                  <c:v>12.5875795309419</c:v>
                </c:pt>
                <c:pt idx="781">
                  <c:v>12.5875795309419</c:v>
                </c:pt>
                <c:pt idx="782">
                  <c:v>12.5875795309419</c:v>
                </c:pt>
                <c:pt idx="783">
                  <c:v>12.5875795309419</c:v>
                </c:pt>
                <c:pt idx="784">
                  <c:v>12.5875795309419</c:v>
                </c:pt>
                <c:pt idx="785">
                  <c:v>12.5875795309419</c:v>
                </c:pt>
                <c:pt idx="786">
                  <c:v>12.5875795309419</c:v>
                </c:pt>
                <c:pt idx="787">
                  <c:v>12.5875795309419</c:v>
                </c:pt>
                <c:pt idx="788">
                  <c:v>12.5875795309419</c:v>
                </c:pt>
                <c:pt idx="789">
                  <c:v>12.5875795309419</c:v>
                </c:pt>
                <c:pt idx="790">
                  <c:v>12.5875795309419</c:v>
                </c:pt>
                <c:pt idx="791">
                  <c:v>12.5912837054929</c:v>
                </c:pt>
                <c:pt idx="792">
                  <c:v>12.5912837054929</c:v>
                </c:pt>
                <c:pt idx="793">
                  <c:v>12.5912837054929</c:v>
                </c:pt>
                <c:pt idx="794">
                  <c:v>12.5875795309419</c:v>
                </c:pt>
                <c:pt idx="795">
                  <c:v>12.5875795309419</c:v>
                </c:pt>
                <c:pt idx="796">
                  <c:v>12.5912837054929</c:v>
                </c:pt>
                <c:pt idx="797">
                  <c:v>12.5912837054929</c:v>
                </c:pt>
                <c:pt idx="798">
                  <c:v>12.5912837054929</c:v>
                </c:pt>
                <c:pt idx="799">
                  <c:v>12.5912837054929</c:v>
                </c:pt>
                <c:pt idx="800">
                  <c:v>12.5912837054929</c:v>
                </c:pt>
                <c:pt idx="801">
                  <c:v>12.5912837054929</c:v>
                </c:pt>
                <c:pt idx="802">
                  <c:v>12.5912837054929</c:v>
                </c:pt>
                <c:pt idx="803">
                  <c:v>12.5912837054929</c:v>
                </c:pt>
                <c:pt idx="804">
                  <c:v>12.5912837054929</c:v>
                </c:pt>
                <c:pt idx="805">
                  <c:v>12.5912837054929</c:v>
                </c:pt>
                <c:pt idx="806">
                  <c:v>12.5912837054929</c:v>
                </c:pt>
                <c:pt idx="807">
                  <c:v>12.5912837054929</c:v>
                </c:pt>
                <c:pt idx="808">
                  <c:v>12.5912837054929</c:v>
                </c:pt>
                <c:pt idx="809">
                  <c:v>12.5912837054929</c:v>
                </c:pt>
                <c:pt idx="810">
                  <c:v>12.5912837054929</c:v>
                </c:pt>
                <c:pt idx="811">
                  <c:v>12.5912837054929</c:v>
                </c:pt>
                <c:pt idx="812">
                  <c:v>12.5912837054929</c:v>
                </c:pt>
                <c:pt idx="813">
                  <c:v>12.5912837054929</c:v>
                </c:pt>
                <c:pt idx="814">
                  <c:v>12.5912837054929</c:v>
                </c:pt>
                <c:pt idx="815">
                  <c:v>12.5912837054929</c:v>
                </c:pt>
                <c:pt idx="816">
                  <c:v>12.594987880043799</c:v>
                </c:pt>
                <c:pt idx="817">
                  <c:v>12.594987880043799</c:v>
                </c:pt>
                <c:pt idx="818">
                  <c:v>12.594987880043799</c:v>
                </c:pt>
                <c:pt idx="819">
                  <c:v>12.594987880043799</c:v>
                </c:pt>
                <c:pt idx="820">
                  <c:v>12.594987880043799</c:v>
                </c:pt>
                <c:pt idx="821">
                  <c:v>12.594987880043799</c:v>
                </c:pt>
                <c:pt idx="822">
                  <c:v>12.594987880043799</c:v>
                </c:pt>
                <c:pt idx="823">
                  <c:v>12.594987880043799</c:v>
                </c:pt>
                <c:pt idx="824">
                  <c:v>12.594987880043799</c:v>
                </c:pt>
                <c:pt idx="825">
                  <c:v>12.594987880043799</c:v>
                </c:pt>
                <c:pt idx="826">
                  <c:v>12.594987880043799</c:v>
                </c:pt>
                <c:pt idx="827">
                  <c:v>12.594987880043799</c:v>
                </c:pt>
                <c:pt idx="828">
                  <c:v>12.594987880043799</c:v>
                </c:pt>
                <c:pt idx="829">
                  <c:v>12.594987880043799</c:v>
                </c:pt>
                <c:pt idx="830">
                  <c:v>12.594987880043799</c:v>
                </c:pt>
                <c:pt idx="831">
                  <c:v>12.594987880043799</c:v>
                </c:pt>
                <c:pt idx="832">
                  <c:v>12.594987880043799</c:v>
                </c:pt>
                <c:pt idx="833">
                  <c:v>12.594987880043799</c:v>
                </c:pt>
                <c:pt idx="834">
                  <c:v>12.594987880043799</c:v>
                </c:pt>
                <c:pt idx="835">
                  <c:v>12.594987880043799</c:v>
                </c:pt>
                <c:pt idx="836">
                  <c:v>12.594987880043799</c:v>
                </c:pt>
                <c:pt idx="837">
                  <c:v>12.594987880043799</c:v>
                </c:pt>
                <c:pt idx="838">
                  <c:v>12.594987880043799</c:v>
                </c:pt>
                <c:pt idx="839">
                  <c:v>12.594987880043799</c:v>
                </c:pt>
                <c:pt idx="840">
                  <c:v>12.594987880043799</c:v>
                </c:pt>
                <c:pt idx="841">
                  <c:v>12.594987880043799</c:v>
                </c:pt>
                <c:pt idx="842">
                  <c:v>12.594987880043799</c:v>
                </c:pt>
                <c:pt idx="843">
                  <c:v>12.594987880043799</c:v>
                </c:pt>
                <c:pt idx="844">
                  <c:v>12.594987880043799</c:v>
                </c:pt>
                <c:pt idx="845">
                  <c:v>12.594987880043799</c:v>
                </c:pt>
                <c:pt idx="846">
                  <c:v>12.594987880043799</c:v>
                </c:pt>
                <c:pt idx="847">
                  <c:v>12.594987880043799</c:v>
                </c:pt>
                <c:pt idx="848">
                  <c:v>12.594987880043799</c:v>
                </c:pt>
                <c:pt idx="849">
                  <c:v>12.594987880043799</c:v>
                </c:pt>
                <c:pt idx="850">
                  <c:v>12.594987880043799</c:v>
                </c:pt>
                <c:pt idx="851">
                  <c:v>12.5986920545947</c:v>
                </c:pt>
                <c:pt idx="852">
                  <c:v>12.5986920545947</c:v>
                </c:pt>
                <c:pt idx="853">
                  <c:v>12.5986920545947</c:v>
                </c:pt>
                <c:pt idx="854">
                  <c:v>12.5986920545947</c:v>
                </c:pt>
                <c:pt idx="855">
                  <c:v>12.5986920545947</c:v>
                </c:pt>
                <c:pt idx="856">
                  <c:v>12.5986920545947</c:v>
                </c:pt>
                <c:pt idx="857">
                  <c:v>12.5986920545947</c:v>
                </c:pt>
                <c:pt idx="858">
                  <c:v>12.5986920545947</c:v>
                </c:pt>
                <c:pt idx="859">
                  <c:v>12.5986920545947</c:v>
                </c:pt>
                <c:pt idx="860">
                  <c:v>12.5986920545947</c:v>
                </c:pt>
                <c:pt idx="861">
                  <c:v>12.5986920545947</c:v>
                </c:pt>
                <c:pt idx="862">
                  <c:v>12.5986920545947</c:v>
                </c:pt>
                <c:pt idx="863">
                  <c:v>12.5986920545947</c:v>
                </c:pt>
                <c:pt idx="864">
                  <c:v>12.5986920545947</c:v>
                </c:pt>
                <c:pt idx="865">
                  <c:v>12.5986920545947</c:v>
                </c:pt>
                <c:pt idx="866">
                  <c:v>12.5986920545947</c:v>
                </c:pt>
                <c:pt idx="867">
                  <c:v>12.5986920545947</c:v>
                </c:pt>
                <c:pt idx="868">
                  <c:v>12.5986920545947</c:v>
                </c:pt>
                <c:pt idx="869">
                  <c:v>12.6023962291457</c:v>
                </c:pt>
                <c:pt idx="870">
                  <c:v>12.6023962291457</c:v>
                </c:pt>
                <c:pt idx="871">
                  <c:v>12.6023962291457</c:v>
                </c:pt>
                <c:pt idx="872">
                  <c:v>12.6023962291457</c:v>
                </c:pt>
                <c:pt idx="873">
                  <c:v>12.6023962291457</c:v>
                </c:pt>
                <c:pt idx="874">
                  <c:v>12.6023962291457</c:v>
                </c:pt>
                <c:pt idx="875">
                  <c:v>12.6023962291457</c:v>
                </c:pt>
                <c:pt idx="876">
                  <c:v>12.6023962291457</c:v>
                </c:pt>
                <c:pt idx="877">
                  <c:v>12.6023962291457</c:v>
                </c:pt>
                <c:pt idx="878">
                  <c:v>12.6023962291457</c:v>
                </c:pt>
                <c:pt idx="879">
                  <c:v>12.6023962291457</c:v>
                </c:pt>
                <c:pt idx="880">
                  <c:v>12.6023962291457</c:v>
                </c:pt>
                <c:pt idx="881">
                  <c:v>12.6023962291457</c:v>
                </c:pt>
                <c:pt idx="882">
                  <c:v>12.6023962291457</c:v>
                </c:pt>
                <c:pt idx="883">
                  <c:v>12.6023962291457</c:v>
                </c:pt>
                <c:pt idx="884">
                  <c:v>12.6023962291457</c:v>
                </c:pt>
                <c:pt idx="885">
                  <c:v>12.6023962291457</c:v>
                </c:pt>
                <c:pt idx="886">
                  <c:v>12.606100403696599</c:v>
                </c:pt>
                <c:pt idx="887">
                  <c:v>12.6023962291457</c:v>
                </c:pt>
                <c:pt idx="888">
                  <c:v>12.6023962291457</c:v>
                </c:pt>
                <c:pt idx="889">
                  <c:v>12.606100403696599</c:v>
                </c:pt>
                <c:pt idx="890">
                  <c:v>12.606100403696599</c:v>
                </c:pt>
                <c:pt idx="891">
                  <c:v>12.606100403696599</c:v>
                </c:pt>
                <c:pt idx="892">
                  <c:v>12.606100403696599</c:v>
                </c:pt>
                <c:pt idx="893">
                  <c:v>12.606100403696599</c:v>
                </c:pt>
                <c:pt idx="894">
                  <c:v>12.606100403696599</c:v>
                </c:pt>
                <c:pt idx="895">
                  <c:v>12.606100403696599</c:v>
                </c:pt>
                <c:pt idx="896">
                  <c:v>12.606100403696599</c:v>
                </c:pt>
                <c:pt idx="897">
                  <c:v>12.606100403696599</c:v>
                </c:pt>
                <c:pt idx="898">
                  <c:v>12.606100403696599</c:v>
                </c:pt>
                <c:pt idx="899">
                  <c:v>12.606100403696599</c:v>
                </c:pt>
                <c:pt idx="900">
                  <c:v>12.606100403696599</c:v>
                </c:pt>
                <c:pt idx="901">
                  <c:v>12.606100403696599</c:v>
                </c:pt>
                <c:pt idx="902">
                  <c:v>12.606100403696599</c:v>
                </c:pt>
                <c:pt idx="903">
                  <c:v>12.606100403696599</c:v>
                </c:pt>
                <c:pt idx="904">
                  <c:v>12.606100403696599</c:v>
                </c:pt>
                <c:pt idx="905">
                  <c:v>12.606100403696599</c:v>
                </c:pt>
                <c:pt idx="906">
                  <c:v>12.606100403696599</c:v>
                </c:pt>
                <c:pt idx="907">
                  <c:v>12.606100403696599</c:v>
                </c:pt>
                <c:pt idx="908">
                  <c:v>12.606100403696599</c:v>
                </c:pt>
                <c:pt idx="909">
                  <c:v>12.606100403696599</c:v>
                </c:pt>
                <c:pt idx="910">
                  <c:v>12.606100403696599</c:v>
                </c:pt>
                <c:pt idx="911">
                  <c:v>12.606100403696599</c:v>
                </c:pt>
                <c:pt idx="912">
                  <c:v>12.606100403696599</c:v>
                </c:pt>
                <c:pt idx="913">
                  <c:v>12.6098045782475</c:v>
                </c:pt>
                <c:pt idx="914">
                  <c:v>12.6098045782475</c:v>
                </c:pt>
                <c:pt idx="915">
                  <c:v>12.6098045782475</c:v>
                </c:pt>
                <c:pt idx="916">
                  <c:v>12.6098045782475</c:v>
                </c:pt>
                <c:pt idx="917">
                  <c:v>12.6098045782475</c:v>
                </c:pt>
                <c:pt idx="918">
                  <c:v>12.6098045782475</c:v>
                </c:pt>
                <c:pt idx="919">
                  <c:v>12.6098045782475</c:v>
                </c:pt>
                <c:pt idx="920">
                  <c:v>12.6098045782475</c:v>
                </c:pt>
                <c:pt idx="921">
                  <c:v>12.6098045782475</c:v>
                </c:pt>
                <c:pt idx="922">
                  <c:v>12.6098045782475</c:v>
                </c:pt>
                <c:pt idx="923">
                  <c:v>12.6098045782475</c:v>
                </c:pt>
                <c:pt idx="924">
                  <c:v>12.6098045782475</c:v>
                </c:pt>
                <c:pt idx="925">
                  <c:v>12.6098045782475</c:v>
                </c:pt>
                <c:pt idx="926">
                  <c:v>12.6098045782475</c:v>
                </c:pt>
                <c:pt idx="927">
                  <c:v>12.6098045782475</c:v>
                </c:pt>
                <c:pt idx="928">
                  <c:v>12.6098045782475</c:v>
                </c:pt>
                <c:pt idx="929">
                  <c:v>12.6098045782475</c:v>
                </c:pt>
                <c:pt idx="930">
                  <c:v>12.6098045782475</c:v>
                </c:pt>
                <c:pt idx="931">
                  <c:v>12.6098045782475</c:v>
                </c:pt>
                <c:pt idx="932">
                  <c:v>12.6098045782475</c:v>
                </c:pt>
                <c:pt idx="933">
                  <c:v>12.6098045782475</c:v>
                </c:pt>
                <c:pt idx="934">
                  <c:v>12.6098045782475</c:v>
                </c:pt>
                <c:pt idx="935">
                  <c:v>12.6098045782475</c:v>
                </c:pt>
                <c:pt idx="936">
                  <c:v>12.6098045782475</c:v>
                </c:pt>
                <c:pt idx="937">
                  <c:v>12.6135087527985</c:v>
                </c:pt>
                <c:pt idx="938">
                  <c:v>12.6135087527985</c:v>
                </c:pt>
                <c:pt idx="939">
                  <c:v>12.6135087527985</c:v>
                </c:pt>
                <c:pt idx="940">
                  <c:v>12.6135087527985</c:v>
                </c:pt>
                <c:pt idx="941">
                  <c:v>12.6135087527985</c:v>
                </c:pt>
                <c:pt idx="942">
                  <c:v>12.6135087527985</c:v>
                </c:pt>
                <c:pt idx="943">
                  <c:v>12.6135087527985</c:v>
                </c:pt>
                <c:pt idx="944">
                  <c:v>12.6135087527985</c:v>
                </c:pt>
                <c:pt idx="945">
                  <c:v>12.6135087527985</c:v>
                </c:pt>
                <c:pt idx="946">
                  <c:v>12.6135087527985</c:v>
                </c:pt>
                <c:pt idx="947">
                  <c:v>12.6135087527985</c:v>
                </c:pt>
                <c:pt idx="948">
                  <c:v>12.6135087527985</c:v>
                </c:pt>
                <c:pt idx="949">
                  <c:v>12.6135087527985</c:v>
                </c:pt>
                <c:pt idx="950">
                  <c:v>12.6135087527985</c:v>
                </c:pt>
                <c:pt idx="951">
                  <c:v>12.6135087527985</c:v>
                </c:pt>
                <c:pt idx="952">
                  <c:v>12.6135087527985</c:v>
                </c:pt>
                <c:pt idx="953">
                  <c:v>12.6135087527985</c:v>
                </c:pt>
                <c:pt idx="954">
                  <c:v>12.6135087527985</c:v>
                </c:pt>
                <c:pt idx="955">
                  <c:v>12.6135087527985</c:v>
                </c:pt>
                <c:pt idx="956">
                  <c:v>12.617212927349399</c:v>
                </c:pt>
                <c:pt idx="957">
                  <c:v>12.6135087527985</c:v>
                </c:pt>
                <c:pt idx="958">
                  <c:v>12.6135087527985</c:v>
                </c:pt>
                <c:pt idx="959">
                  <c:v>12.617212927349399</c:v>
                </c:pt>
                <c:pt idx="960">
                  <c:v>12.617212927349399</c:v>
                </c:pt>
                <c:pt idx="961">
                  <c:v>12.617212927349399</c:v>
                </c:pt>
                <c:pt idx="962">
                  <c:v>12.617212927349399</c:v>
                </c:pt>
                <c:pt idx="963">
                  <c:v>12.617212927349399</c:v>
                </c:pt>
                <c:pt idx="964">
                  <c:v>12.617212927349399</c:v>
                </c:pt>
                <c:pt idx="965">
                  <c:v>12.617212927349399</c:v>
                </c:pt>
                <c:pt idx="966">
                  <c:v>12.617212927349399</c:v>
                </c:pt>
                <c:pt idx="967">
                  <c:v>12.617212927349399</c:v>
                </c:pt>
                <c:pt idx="968">
                  <c:v>12.617212927349399</c:v>
                </c:pt>
                <c:pt idx="969">
                  <c:v>12.617212927349399</c:v>
                </c:pt>
                <c:pt idx="970">
                  <c:v>12.617212927349399</c:v>
                </c:pt>
                <c:pt idx="971">
                  <c:v>12.617212927349399</c:v>
                </c:pt>
                <c:pt idx="972">
                  <c:v>12.617212927349399</c:v>
                </c:pt>
                <c:pt idx="973">
                  <c:v>12.617212927349399</c:v>
                </c:pt>
                <c:pt idx="974">
                  <c:v>12.617212927349399</c:v>
                </c:pt>
                <c:pt idx="975">
                  <c:v>12.617212927349399</c:v>
                </c:pt>
                <c:pt idx="976">
                  <c:v>12.617212927349399</c:v>
                </c:pt>
                <c:pt idx="977">
                  <c:v>12.617212927349399</c:v>
                </c:pt>
                <c:pt idx="978">
                  <c:v>12.617212927349399</c:v>
                </c:pt>
                <c:pt idx="979">
                  <c:v>12.617212927349399</c:v>
                </c:pt>
                <c:pt idx="980">
                  <c:v>12.617212927349399</c:v>
                </c:pt>
                <c:pt idx="981">
                  <c:v>12.617212927349399</c:v>
                </c:pt>
                <c:pt idx="982">
                  <c:v>12.6209171019003</c:v>
                </c:pt>
                <c:pt idx="983">
                  <c:v>12.6209171019003</c:v>
                </c:pt>
                <c:pt idx="984">
                  <c:v>12.6209171019003</c:v>
                </c:pt>
                <c:pt idx="985">
                  <c:v>12.6209171019003</c:v>
                </c:pt>
                <c:pt idx="986">
                  <c:v>12.617212927349399</c:v>
                </c:pt>
                <c:pt idx="987">
                  <c:v>12.6209171019003</c:v>
                </c:pt>
                <c:pt idx="988">
                  <c:v>12.6209171019003</c:v>
                </c:pt>
                <c:pt idx="989">
                  <c:v>12.6209171019003</c:v>
                </c:pt>
                <c:pt idx="990">
                  <c:v>12.6209171019003</c:v>
                </c:pt>
                <c:pt idx="991">
                  <c:v>12.6209171019003</c:v>
                </c:pt>
                <c:pt idx="992">
                  <c:v>12.6209171019003</c:v>
                </c:pt>
                <c:pt idx="993">
                  <c:v>12.6209171019003</c:v>
                </c:pt>
                <c:pt idx="994">
                  <c:v>12.6209171019003</c:v>
                </c:pt>
                <c:pt idx="995">
                  <c:v>12.6209171019003</c:v>
                </c:pt>
                <c:pt idx="996">
                  <c:v>12.6209171019003</c:v>
                </c:pt>
                <c:pt idx="997">
                  <c:v>12.6209171019003</c:v>
                </c:pt>
                <c:pt idx="998">
                  <c:v>12.6209171019003</c:v>
                </c:pt>
                <c:pt idx="999">
                  <c:v>12.6209171019003</c:v>
                </c:pt>
                <c:pt idx="1000">
                  <c:v>12.6246212764513</c:v>
                </c:pt>
                <c:pt idx="1001">
                  <c:v>12.6209171019003</c:v>
                </c:pt>
                <c:pt idx="1002">
                  <c:v>12.6209171019003</c:v>
                </c:pt>
                <c:pt idx="1003">
                  <c:v>12.6209171019003</c:v>
                </c:pt>
                <c:pt idx="1004">
                  <c:v>12.6246212764513</c:v>
                </c:pt>
                <c:pt idx="1005">
                  <c:v>12.6246212764513</c:v>
                </c:pt>
                <c:pt idx="1006">
                  <c:v>12.6246212764513</c:v>
                </c:pt>
                <c:pt idx="1007">
                  <c:v>12.6246212764513</c:v>
                </c:pt>
                <c:pt idx="1008">
                  <c:v>12.6246212764513</c:v>
                </c:pt>
                <c:pt idx="1009">
                  <c:v>12.6246212764513</c:v>
                </c:pt>
                <c:pt idx="1010">
                  <c:v>12.6246212764513</c:v>
                </c:pt>
                <c:pt idx="1011">
                  <c:v>12.6246212764513</c:v>
                </c:pt>
                <c:pt idx="1012">
                  <c:v>12.6246212764513</c:v>
                </c:pt>
                <c:pt idx="1013">
                  <c:v>12.6246212764513</c:v>
                </c:pt>
                <c:pt idx="1014">
                  <c:v>12.6246212764513</c:v>
                </c:pt>
                <c:pt idx="1015">
                  <c:v>12.6246212764513</c:v>
                </c:pt>
                <c:pt idx="1016">
                  <c:v>12.6246212764513</c:v>
                </c:pt>
                <c:pt idx="1017">
                  <c:v>12.6246212764513</c:v>
                </c:pt>
                <c:pt idx="1018">
                  <c:v>12.6246212764513</c:v>
                </c:pt>
                <c:pt idx="1019">
                  <c:v>12.6246212764513</c:v>
                </c:pt>
                <c:pt idx="1020">
                  <c:v>12.6246212764513</c:v>
                </c:pt>
                <c:pt idx="1021">
                  <c:v>12.6246212764513</c:v>
                </c:pt>
                <c:pt idx="1022">
                  <c:v>12.628325451002199</c:v>
                </c:pt>
                <c:pt idx="1023">
                  <c:v>12.628325451002199</c:v>
                </c:pt>
                <c:pt idx="1024">
                  <c:v>12.628325451002199</c:v>
                </c:pt>
                <c:pt idx="1025">
                  <c:v>12.628325451002199</c:v>
                </c:pt>
                <c:pt idx="1026">
                  <c:v>12.628325451002199</c:v>
                </c:pt>
                <c:pt idx="1027">
                  <c:v>12.628325451002199</c:v>
                </c:pt>
                <c:pt idx="1028">
                  <c:v>12.628325451002199</c:v>
                </c:pt>
                <c:pt idx="1029">
                  <c:v>12.628325451002199</c:v>
                </c:pt>
                <c:pt idx="1030">
                  <c:v>12.628325451002199</c:v>
                </c:pt>
                <c:pt idx="1031">
                  <c:v>12.628325451002199</c:v>
                </c:pt>
                <c:pt idx="1032">
                  <c:v>12.628325451002199</c:v>
                </c:pt>
                <c:pt idx="1033">
                  <c:v>12.628325451002199</c:v>
                </c:pt>
                <c:pt idx="1034">
                  <c:v>12.628325451002199</c:v>
                </c:pt>
                <c:pt idx="1035">
                  <c:v>12.628325451002199</c:v>
                </c:pt>
                <c:pt idx="1036">
                  <c:v>12.628325451002199</c:v>
                </c:pt>
                <c:pt idx="1037">
                  <c:v>12.628325451002199</c:v>
                </c:pt>
                <c:pt idx="1038">
                  <c:v>12.628325451002199</c:v>
                </c:pt>
                <c:pt idx="1039">
                  <c:v>12.628325451002199</c:v>
                </c:pt>
                <c:pt idx="1040">
                  <c:v>12.628325451002199</c:v>
                </c:pt>
                <c:pt idx="1041">
                  <c:v>12.628325451002199</c:v>
                </c:pt>
                <c:pt idx="1042">
                  <c:v>12.628325451002199</c:v>
                </c:pt>
                <c:pt idx="1043">
                  <c:v>12.628325451002199</c:v>
                </c:pt>
                <c:pt idx="1044">
                  <c:v>12.628325451002199</c:v>
                </c:pt>
                <c:pt idx="1045">
                  <c:v>12.628325451002199</c:v>
                </c:pt>
                <c:pt idx="1046">
                  <c:v>12.628325451002199</c:v>
                </c:pt>
                <c:pt idx="1047">
                  <c:v>12.6320296255531</c:v>
                </c:pt>
                <c:pt idx="1048">
                  <c:v>12.6320296255531</c:v>
                </c:pt>
                <c:pt idx="1049">
                  <c:v>12.6320296255531</c:v>
                </c:pt>
                <c:pt idx="1050">
                  <c:v>12.6320296255531</c:v>
                </c:pt>
                <c:pt idx="1051">
                  <c:v>12.628325451002199</c:v>
                </c:pt>
                <c:pt idx="1052">
                  <c:v>12.628325451002199</c:v>
                </c:pt>
                <c:pt idx="1053">
                  <c:v>12.6320296255531</c:v>
                </c:pt>
                <c:pt idx="1054">
                  <c:v>12.6320296255531</c:v>
                </c:pt>
                <c:pt idx="1055">
                  <c:v>12.6320296255531</c:v>
                </c:pt>
                <c:pt idx="1056">
                  <c:v>12.6320296255531</c:v>
                </c:pt>
                <c:pt idx="1057">
                  <c:v>12.6320296255531</c:v>
                </c:pt>
                <c:pt idx="1058">
                  <c:v>12.6320296255531</c:v>
                </c:pt>
                <c:pt idx="1059">
                  <c:v>12.6320296255531</c:v>
                </c:pt>
                <c:pt idx="1060">
                  <c:v>12.6320296255531</c:v>
                </c:pt>
                <c:pt idx="1061">
                  <c:v>12.6320296255531</c:v>
                </c:pt>
                <c:pt idx="1062">
                  <c:v>12.6320296255531</c:v>
                </c:pt>
                <c:pt idx="1063">
                  <c:v>12.6320296255531</c:v>
                </c:pt>
                <c:pt idx="1064">
                  <c:v>12.6320296255531</c:v>
                </c:pt>
                <c:pt idx="1065">
                  <c:v>12.6320296255531</c:v>
                </c:pt>
                <c:pt idx="1066">
                  <c:v>12.6320296255531</c:v>
                </c:pt>
                <c:pt idx="1067">
                  <c:v>12.6320296255531</c:v>
                </c:pt>
                <c:pt idx="1068">
                  <c:v>12.6320296255531</c:v>
                </c:pt>
                <c:pt idx="1069">
                  <c:v>12.6320296255531</c:v>
                </c:pt>
                <c:pt idx="1070">
                  <c:v>12.6357338001041</c:v>
                </c:pt>
                <c:pt idx="1071">
                  <c:v>12.6320296255531</c:v>
                </c:pt>
                <c:pt idx="1072">
                  <c:v>12.6320296255531</c:v>
                </c:pt>
                <c:pt idx="1073">
                  <c:v>12.6320296255531</c:v>
                </c:pt>
                <c:pt idx="1074">
                  <c:v>12.6357338001041</c:v>
                </c:pt>
                <c:pt idx="1075">
                  <c:v>12.6320296255531</c:v>
                </c:pt>
                <c:pt idx="1076">
                  <c:v>12.6357338001041</c:v>
                </c:pt>
                <c:pt idx="1077">
                  <c:v>12.6357338001041</c:v>
                </c:pt>
                <c:pt idx="1078">
                  <c:v>12.6357338001041</c:v>
                </c:pt>
                <c:pt idx="1079">
                  <c:v>12.6357338001041</c:v>
                </c:pt>
                <c:pt idx="1080">
                  <c:v>12.6357338001041</c:v>
                </c:pt>
                <c:pt idx="1081">
                  <c:v>12.6357338001041</c:v>
                </c:pt>
                <c:pt idx="1082">
                  <c:v>12.6357338001041</c:v>
                </c:pt>
                <c:pt idx="1083">
                  <c:v>12.6357338001041</c:v>
                </c:pt>
                <c:pt idx="1084">
                  <c:v>12.6357338001041</c:v>
                </c:pt>
                <c:pt idx="1085">
                  <c:v>12.6357338001041</c:v>
                </c:pt>
                <c:pt idx="1086">
                  <c:v>12.6357338001041</c:v>
                </c:pt>
                <c:pt idx="1087">
                  <c:v>12.6357338001041</c:v>
                </c:pt>
                <c:pt idx="1088">
                  <c:v>12.6357338001041</c:v>
                </c:pt>
                <c:pt idx="1089">
                  <c:v>12.6357338001041</c:v>
                </c:pt>
                <c:pt idx="1090">
                  <c:v>12.639437974654999</c:v>
                </c:pt>
                <c:pt idx="1091">
                  <c:v>12.639437974654999</c:v>
                </c:pt>
                <c:pt idx="1092">
                  <c:v>12.639437974654999</c:v>
                </c:pt>
                <c:pt idx="1093">
                  <c:v>12.639437974654999</c:v>
                </c:pt>
                <c:pt idx="1094">
                  <c:v>12.639437974654999</c:v>
                </c:pt>
                <c:pt idx="1095">
                  <c:v>12.639437974654999</c:v>
                </c:pt>
                <c:pt idx="1096">
                  <c:v>12.639437974654999</c:v>
                </c:pt>
                <c:pt idx="1097">
                  <c:v>12.639437974654999</c:v>
                </c:pt>
                <c:pt idx="1098">
                  <c:v>12.639437974654999</c:v>
                </c:pt>
                <c:pt idx="1099">
                  <c:v>12.639437974654999</c:v>
                </c:pt>
                <c:pt idx="1100">
                  <c:v>12.639437974654999</c:v>
                </c:pt>
                <c:pt idx="1101">
                  <c:v>12.639437974654999</c:v>
                </c:pt>
                <c:pt idx="1102">
                  <c:v>12.639437974654999</c:v>
                </c:pt>
                <c:pt idx="1103">
                  <c:v>12.639437974654999</c:v>
                </c:pt>
                <c:pt idx="1104">
                  <c:v>12.639437974654999</c:v>
                </c:pt>
                <c:pt idx="1105">
                  <c:v>12.639437974654999</c:v>
                </c:pt>
                <c:pt idx="1106">
                  <c:v>12.639437974654999</c:v>
                </c:pt>
                <c:pt idx="1107">
                  <c:v>12.639437974654999</c:v>
                </c:pt>
                <c:pt idx="1108">
                  <c:v>12.639437974654999</c:v>
                </c:pt>
                <c:pt idx="1109">
                  <c:v>12.6431421492059</c:v>
                </c:pt>
                <c:pt idx="1110">
                  <c:v>12.6431421492059</c:v>
                </c:pt>
                <c:pt idx="1111">
                  <c:v>12.639437974654999</c:v>
                </c:pt>
                <c:pt idx="1112">
                  <c:v>12.639437974654999</c:v>
                </c:pt>
                <c:pt idx="1113">
                  <c:v>12.639437974654999</c:v>
                </c:pt>
                <c:pt idx="1114">
                  <c:v>12.639437974654999</c:v>
                </c:pt>
                <c:pt idx="1115">
                  <c:v>12.639437974654999</c:v>
                </c:pt>
                <c:pt idx="1116">
                  <c:v>12.6431421492059</c:v>
                </c:pt>
                <c:pt idx="1117">
                  <c:v>12.6431421492059</c:v>
                </c:pt>
                <c:pt idx="1118">
                  <c:v>12.6431421492059</c:v>
                </c:pt>
                <c:pt idx="1119">
                  <c:v>12.6431421492059</c:v>
                </c:pt>
                <c:pt idx="1120">
                  <c:v>12.6431421492059</c:v>
                </c:pt>
                <c:pt idx="1121">
                  <c:v>12.6431421492059</c:v>
                </c:pt>
                <c:pt idx="1122">
                  <c:v>12.6431421492059</c:v>
                </c:pt>
                <c:pt idx="1123">
                  <c:v>12.6431421492059</c:v>
                </c:pt>
                <c:pt idx="1124">
                  <c:v>12.6431421492059</c:v>
                </c:pt>
                <c:pt idx="1125">
                  <c:v>12.6431421492059</c:v>
                </c:pt>
                <c:pt idx="1126">
                  <c:v>12.6431421492059</c:v>
                </c:pt>
                <c:pt idx="1127">
                  <c:v>12.6431421492059</c:v>
                </c:pt>
                <c:pt idx="1128">
                  <c:v>12.6431421492059</c:v>
                </c:pt>
                <c:pt idx="1129">
                  <c:v>12.6431421492059</c:v>
                </c:pt>
                <c:pt idx="1130">
                  <c:v>12.6431421492059</c:v>
                </c:pt>
                <c:pt idx="1131">
                  <c:v>12.6431421492059</c:v>
                </c:pt>
                <c:pt idx="1132">
                  <c:v>12.6431421492059</c:v>
                </c:pt>
                <c:pt idx="1133">
                  <c:v>12.6431421492059</c:v>
                </c:pt>
                <c:pt idx="1134">
                  <c:v>12.6431421492059</c:v>
                </c:pt>
                <c:pt idx="1135">
                  <c:v>12.6431421492059</c:v>
                </c:pt>
                <c:pt idx="1136">
                  <c:v>12.6431421492059</c:v>
                </c:pt>
                <c:pt idx="1137">
                  <c:v>12.6431421492059</c:v>
                </c:pt>
                <c:pt idx="1138">
                  <c:v>12.6431421492059</c:v>
                </c:pt>
                <c:pt idx="1139">
                  <c:v>12.6468463237569</c:v>
                </c:pt>
                <c:pt idx="1140">
                  <c:v>12.6431421492059</c:v>
                </c:pt>
                <c:pt idx="1141">
                  <c:v>12.6431421492059</c:v>
                </c:pt>
                <c:pt idx="1142">
                  <c:v>12.6468463237569</c:v>
                </c:pt>
                <c:pt idx="1143">
                  <c:v>12.6468463237569</c:v>
                </c:pt>
                <c:pt idx="1144">
                  <c:v>12.6468463237569</c:v>
                </c:pt>
                <c:pt idx="1145">
                  <c:v>12.6468463237569</c:v>
                </c:pt>
                <c:pt idx="1146">
                  <c:v>12.6468463237569</c:v>
                </c:pt>
                <c:pt idx="1147">
                  <c:v>12.6468463237569</c:v>
                </c:pt>
                <c:pt idx="1148">
                  <c:v>12.6468463237569</c:v>
                </c:pt>
                <c:pt idx="1149">
                  <c:v>12.6468463237569</c:v>
                </c:pt>
                <c:pt idx="1150">
                  <c:v>12.6468463237569</c:v>
                </c:pt>
                <c:pt idx="1151">
                  <c:v>12.6468463237569</c:v>
                </c:pt>
                <c:pt idx="1152">
                  <c:v>12.6468463237569</c:v>
                </c:pt>
                <c:pt idx="1153">
                  <c:v>12.6468463237569</c:v>
                </c:pt>
                <c:pt idx="1154">
                  <c:v>12.6468463237569</c:v>
                </c:pt>
                <c:pt idx="1155">
                  <c:v>12.6468463237569</c:v>
                </c:pt>
                <c:pt idx="1156">
                  <c:v>12.6468463237569</c:v>
                </c:pt>
                <c:pt idx="1157">
                  <c:v>12.6468463237569</c:v>
                </c:pt>
                <c:pt idx="1158">
                  <c:v>12.6468463237569</c:v>
                </c:pt>
                <c:pt idx="1159">
                  <c:v>12.6468463237569</c:v>
                </c:pt>
                <c:pt idx="1160">
                  <c:v>12.6468463237569</c:v>
                </c:pt>
                <c:pt idx="1161">
                  <c:v>12.6468463237569</c:v>
                </c:pt>
                <c:pt idx="1162">
                  <c:v>12.6468463237569</c:v>
                </c:pt>
                <c:pt idx="1163">
                  <c:v>12.650550498307799</c:v>
                </c:pt>
                <c:pt idx="1164">
                  <c:v>12.650550498307799</c:v>
                </c:pt>
                <c:pt idx="1165">
                  <c:v>12.650550498307799</c:v>
                </c:pt>
                <c:pt idx="1166">
                  <c:v>12.650550498307799</c:v>
                </c:pt>
                <c:pt idx="1167">
                  <c:v>12.650550498307799</c:v>
                </c:pt>
                <c:pt idx="1168">
                  <c:v>12.650550498307799</c:v>
                </c:pt>
                <c:pt idx="1169">
                  <c:v>12.650550498307799</c:v>
                </c:pt>
                <c:pt idx="1170">
                  <c:v>12.650550498307799</c:v>
                </c:pt>
                <c:pt idx="1171">
                  <c:v>12.650550498307799</c:v>
                </c:pt>
                <c:pt idx="1172">
                  <c:v>12.650550498307799</c:v>
                </c:pt>
                <c:pt idx="1173">
                  <c:v>12.650550498307799</c:v>
                </c:pt>
                <c:pt idx="1174">
                  <c:v>12.650550498307799</c:v>
                </c:pt>
                <c:pt idx="1175">
                  <c:v>12.650550498307799</c:v>
                </c:pt>
                <c:pt idx="1176">
                  <c:v>12.650550498307799</c:v>
                </c:pt>
                <c:pt idx="1177">
                  <c:v>12.650550498307799</c:v>
                </c:pt>
                <c:pt idx="1178">
                  <c:v>12.650550498307799</c:v>
                </c:pt>
                <c:pt idx="1179">
                  <c:v>12.650550498307799</c:v>
                </c:pt>
                <c:pt idx="1180">
                  <c:v>12.650550498307799</c:v>
                </c:pt>
                <c:pt idx="1181">
                  <c:v>12.650550498307799</c:v>
                </c:pt>
                <c:pt idx="1182">
                  <c:v>12.650550498307799</c:v>
                </c:pt>
                <c:pt idx="1183">
                  <c:v>12.650550498307799</c:v>
                </c:pt>
                <c:pt idx="1184">
                  <c:v>12.6542546728587</c:v>
                </c:pt>
                <c:pt idx="1185">
                  <c:v>12.650550498307799</c:v>
                </c:pt>
                <c:pt idx="1186">
                  <c:v>12.650550498307799</c:v>
                </c:pt>
                <c:pt idx="1187">
                  <c:v>12.6542546728587</c:v>
                </c:pt>
                <c:pt idx="1188">
                  <c:v>12.6542546728587</c:v>
                </c:pt>
                <c:pt idx="1189">
                  <c:v>12.6542546728587</c:v>
                </c:pt>
                <c:pt idx="1190">
                  <c:v>12.6542546728587</c:v>
                </c:pt>
                <c:pt idx="1191">
                  <c:v>12.6542546728587</c:v>
                </c:pt>
                <c:pt idx="1192">
                  <c:v>12.6542546728587</c:v>
                </c:pt>
                <c:pt idx="1193">
                  <c:v>12.6542546728587</c:v>
                </c:pt>
                <c:pt idx="1194">
                  <c:v>12.6542546728587</c:v>
                </c:pt>
                <c:pt idx="1195">
                  <c:v>12.6542546728587</c:v>
                </c:pt>
                <c:pt idx="1196">
                  <c:v>12.6542546728587</c:v>
                </c:pt>
                <c:pt idx="1197">
                  <c:v>12.6542546728587</c:v>
                </c:pt>
                <c:pt idx="1198">
                  <c:v>12.6542546728587</c:v>
                </c:pt>
                <c:pt idx="1199">
                  <c:v>12.6542546728587</c:v>
                </c:pt>
                <c:pt idx="1200">
                  <c:v>12.6542546728587</c:v>
                </c:pt>
                <c:pt idx="1201">
                  <c:v>12.6542546728587</c:v>
                </c:pt>
                <c:pt idx="1202">
                  <c:v>12.6542546728587</c:v>
                </c:pt>
                <c:pt idx="1203">
                  <c:v>12.6542546728587</c:v>
                </c:pt>
                <c:pt idx="1204">
                  <c:v>12.6542546728587</c:v>
                </c:pt>
                <c:pt idx="1205">
                  <c:v>12.6579588474097</c:v>
                </c:pt>
                <c:pt idx="1206">
                  <c:v>12.6579588474097</c:v>
                </c:pt>
                <c:pt idx="1207">
                  <c:v>12.6579588474097</c:v>
                </c:pt>
                <c:pt idx="1208">
                  <c:v>12.6579588474097</c:v>
                </c:pt>
                <c:pt idx="1209">
                  <c:v>12.6579588474097</c:v>
                </c:pt>
                <c:pt idx="1210">
                  <c:v>12.6579588474097</c:v>
                </c:pt>
                <c:pt idx="1211">
                  <c:v>12.6579588474097</c:v>
                </c:pt>
                <c:pt idx="1212">
                  <c:v>12.6579588474097</c:v>
                </c:pt>
                <c:pt idx="1213">
                  <c:v>12.6579588474097</c:v>
                </c:pt>
                <c:pt idx="1214">
                  <c:v>12.6579588474097</c:v>
                </c:pt>
                <c:pt idx="1215">
                  <c:v>12.6579588474097</c:v>
                </c:pt>
                <c:pt idx="1216">
                  <c:v>12.6579588474097</c:v>
                </c:pt>
                <c:pt idx="1217">
                  <c:v>12.6579588474097</c:v>
                </c:pt>
                <c:pt idx="1218">
                  <c:v>12.6579588474097</c:v>
                </c:pt>
                <c:pt idx="1219">
                  <c:v>12.6579588474097</c:v>
                </c:pt>
                <c:pt idx="1220">
                  <c:v>12.6579588474097</c:v>
                </c:pt>
                <c:pt idx="1221">
                  <c:v>12.6579588474097</c:v>
                </c:pt>
                <c:pt idx="1222">
                  <c:v>12.6579588474097</c:v>
                </c:pt>
                <c:pt idx="1223">
                  <c:v>12.6579588474097</c:v>
                </c:pt>
                <c:pt idx="1224">
                  <c:v>12.6579588474097</c:v>
                </c:pt>
                <c:pt idx="1225">
                  <c:v>12.6579588474097</c:v>
                </c:pt>
                <c:pt idx="1226">
                  <c:v>12.6579588474097</c:v>
                </c:pt>
                <c:pt idx="1227">
                  <c:v>12.6579588474097</c:v>
                </c:pt>
                <c:pt idx="1228">
                  <c:v>12.6579588474097</c:v>
                </c:pt>
                <c:pt idx="1229">
                  <c:v>12.6579588474097</c:v>
                </c:pt>
                <c:pt idx="1230">
                  <c:v>12.6579588474097</c:v>
                </c:pt>
                <c:pt idx="1231">
                  <c:v>12.6579588474097</c:v>
                </c:pt>
                <c:pt idx="1232">
                  <c:v>12.661663021960599</c:v>
                </c:pt>
                <c:pt idx="1233">
                  <c:v>12.661663021960599</c:v>
                </c:pt>
                <c:pt idx="1234">
                  <c:v>12.661663021960599</c:v>
                </c:pt>
                <c:pt idx="1235">
                  <c:v>12.661663021960599</c:v>
                </c:pt>
                <c:pt idx="1236">
                  <c:v>12.661663021960599</c:v>
                </c:pt>
                <c:pt idx="1237">
                  <c:v>12.661663021960599</c:v>
                </c:pt>
                <c:pt idx="1238">
                  <c:v>12.661663021960599</c:v>
                </c:pt>
                <c:pt idx="1239">
                  <c:v>12.661663021960599</c:v>
                </c:pt>
                <c:pt idx="1240">
                  <c:v>12.661663021960599</c:v>
                </c:pt>
                <c:pt idx="1241">
                  <c:v>12.661663021960599</c:v>
                </c:pt>
                <c:pt idx="1242">
                  <c:v>12.661663021960599</c:v>
                </c:pt>
                <c:pt idx="1243">
                  <c:v>12.661663021960599</c:v>
                </c:pt>
                <c:pt idx="1244">
                  <c:v>12.661663021960599</c:v>
                </c:pt>
                <c:pt idx="1245">
                  <c:v>12.661663021960599</c:v>
                </c:pt>
                <c:pt idx="1246">
                  <c:v>12.661663021960599</c:v>
                </c:pt>
                <c:pt idx="1247">
                  <c:v>12.661663021960599</c:v>
                </c:pt>
                <c:pt idx="1248">
                  <c:v>12.661663021960599</c:v>
                </c:pt>
                <c:pt idx="1249">
                  <c:v>12.6653671965116</c:v>
                </c:pt>
                <c:pt idx="1250">
                  <c:v>12.6653671965116</c:v>
                </c:pt>
                <c:pt idx="1251">
                  <c:v>12.6653671965116</c:v>
                </c:pt>
                <c:pt idx="1252">
                  <c:v>12.6653671965116</c:v>
                </c:pt>
                <c:pt idx="1253">
                  <c:v>12.6653671965116</c:v>
                </c:pt>
                <c:pt idx="1254">
                  <c:v>12.6653671965116</c:v>
                </c:pt>
                <c:pt idx="1255">
                  <c:v>12.6653671965116</c:v>
                </c:pt>
                <c:pt idx="1256">
                  <c:v>12.6653671965116</c:v>
                </c:pt>
                <c:pt idx="1257">
                  <c:v>12.6653671965116</c:v>
                </c:pt>
                <c:pt idx="1258">
                  <c:v>12.6653671965116</c:v>
                </c:pt>
                <c:pt idx="1259">
                  <c:v>12.6653671965116</c:v>
                </c:pt>
                <c:pt idx="1260">
                  <c:v>12.6653671965116</c:v>
                </c:pt>
                <c:pt idx="1261">
                  <c:v>12.6653671965116</c:v>
                </c:pt>
                <c:pt idx="1262">
                  <c:v>12.6653671965116</c:v>
                </c:pt>
                <c:pt idx="1263">
                  <c:v>12.6653671965116</c:v>
                </c:pt>
                <c:pt idx="1264">
                  <c:v>12.6653671965116</c:v>
                </c:pt>
                <c:pt idx="1265">
                  <c:v>12.6653671965116</c:v>
                </c:pt>
                <c:pt idx="1266">
                  <c:v>12.6653671965116</c:v>
                </c:pt>
                <c:pt idx="1267">
                  <c:v>12.6653671965116</c:v>
                </c:pt>
                <c:pt idx="1268">
                  <c:v>12.6653671965116</c:v>
                </c:pt>
                <c:pt idx="1269">
                  <c:v>12.6653671965116</c:v>
                </c:pt>
                <c:pt idx="1270">
                  <c:v>12.6653671965116</c:v>
                </c:pt>
                <c:pt idx="1271">
                  <c:v>12.6653671965116</c:v>
                </c:pt>
                <c:pt idx="1272">
                  <c:v>12.6653671965116</c:v>
                </c:pt>
                <c:pt idx="1273">
                  <c:v>12.6690713710625</c:v>
                </c:pt>
                <c:pt idx="1274">
                  <c:v>12.6653671965116</c:v>
                </c:pt>
                <c:pt idx="1275">
                  <c:v>12.6653671965116</c:v>
                </c:pt>
                <c:pt idx="1276">
                  <c:v>12.6690713710625</c:v>
                </c:pt>
                <c:pt idx="1277">
                  <c:v>12.6690713710625</c:v>
                </c:pt>
                <c:pt idx="1278">
                  <c:v>12.6690713710625</c:v>
                </c:pt>
                <c:pt idx="1279">
                  <c:v>12.6690713710625</c:v>
                </c:pt>
                <c:pt idx="1280">
                  <c:v>12.6690713710625</c:v>
                </c:pt>
                <c:pt idx="1281">
                  <c:v>12.6690713710625</c:v>
                </c:pt>
                <c:pt idx="1282">
                  <c:v>12.6690713710625</c:v>
                </c:pt>
                <c:pt idx="1283">
                  <c:v>12.6690713710625</c:v>
                </c:pt>
                <c:pt idx="1284">
                  <c:v>12.6690713710625</c:v>
                </c:pt>
                <c:pt idx="1285">
                  <c:v>12.6690713710625</c:v>
                </c:pt>
                <c:pt idx="1286">
                  <c:v>12.6690713710625</c:v>
                </c:pt>
                <c:pt idx="1287">
                  <c:v>12.6690713710625</c:v>
                </c:pt>
                <c:pt idx="1288">
                  <c:v>12.6690713710625</c:v>
                </c:pt>
                <c:pt idx="1289">
                  <c:v>12.6690713710625</c:v>
                </c:pt>
                <c:pt idx="1290">
                  <c:v>12.6690713710625</c:v>
                </c:pt>
                <c:pt idx="1291">
                  <c:v>12.6690713710625</c:v>
                </c:pt>
                <c:pt idx="1292">
                  <c:v>12.6690713710625</c:v>
                </c:pt>
                <c:pt idx="1293">
                  <c:v>12.6690713710625</c:v>
                </c:pt>
                <c:pt idx="1294">
                  <c:v>12.6690713710625</c:v>
                </c:pt>
                <c:pt idx="1295">
                  <c:v>12.6690713710625</c:v>
                </c:pt>
                <c:pt idx="1296">
                  <c:v>12.6690713710625</c:v>
                </c:pt>
                <c:pt idx="1297">
                  <c:v>12.672775545613399</c:v>
                </c:pt>
                <c:pt idx="1298">
                  <c:v>12.672775545613399</c:v>
                </c:pt>
                <c:pt idx="1299">
                  <c:v>12.672775545613399</c:v>
                </c:pt>
                <c:pt idx="1300">
                  <c:v>12.672775545613399</c:v>
                </c:pt>
                <c:pt idx="1301">
                  <c:v>12.672775545613399</c:v>
                </c:pt>
                <c:pt idx="1302">
                  <c:v>12.672775545613399</c:v>
                </c:pt>
                <c:pt idx="1303">
                  <c:v>12.672775545613399</c:v>
                </c:pt>
                <c:pt idx="1304">
                  <c:v>12.672775545613399</c:v>
                </c:pt>
                <c:pt idx="1305">
                  <c:v>12.672775545613399</c:v>
                </c:pt>
                <c:pt idx="1306">
                  <c:v>12.672775545613399</c:v>
                </c:pt>
                <c:pt idx="1307">
                  <c:v>12.672775545613399</c:v>
                </c:pt>
                <c:pt idx="1308">
                  <c:v>12.672775545613399</c:v>
                </c:pt>
                <c:pt idx="1309">
                  <c:v>12.672775545613399</c:v>
                </c:pt>
                <c:pt idx="1310">
                  <c:v>12.672775545613399</c:v>
                </c:pt>
                <c:pt idx="1311">
                  <c:v>12.672775545613399</c:v>
                </c:pt>
                <c:pt idx="1312">
                  <c:v>12.672775545613399</c:v>
                </c:pt>
                <c:pt idx="1313">
                  <c:v>12.672775545613399</c:v>
                </c:pt>
                <c:pt idx="1314">
                  <c:v>12.672775545613399</c:v>
                </c:pt>
                <c:pt idx="1315">
                  <c:v>12.672775545613399</c:v>
                </c:pt>
                <c:pt idx="1316">
                  <c:v>12.672775545613399</c:v>
                </c:pt>
                <c:pt idx="1317">
                  <c:v>12.672775545613399</c:v>
                </c:pt>
                <c:pt idx="1318">
                  <c:v>12.672775545613399</c:v>
                </c:pt>
                <c:pt idx="1319">
                  <c:v>12.672775545613399</c:v>
                </c:pt>
                <c:pt idx="1320">
                  <c:v>12.672775545613399</c:v>
                </c:pt>
                <c:pt idx="1321">
                  <c:v>12.672775545613399</c:v>
                </c:pt>
                <c:pt idx="1322">
                  <c:v>12.672775545613399</c:v>
                </c:pt>
                <c:pt idx="1323">
                  <c:v>12.6764797201644</c:v>
                </c:pt>
                <c:pt idx="1324">
                  <c:v>12.6764797201644</c:v>
                </c:pt>
                <c:pt idx="1325">
                  <c:v>12.6764797201644</c:v>
                </c:pt>
                <c:pt idx="1326">
                  <c:v>12.6764797201644</c:v>
                </c:pt>
                <c:pt idx="1327">
                  <c:v>12.6764797201644</c:v>
                </c:pt>
                <c:pt idx="1328">
                  <c:v>12.6764797201644</c:v>
                </c:pt>
                <c:pt idx="1329">
                  <c:v>12.6764797201644</c:v>
                </c:pt>
                <c:pt idx="1330">
                  <c:v>12.6764797201644</c:v>
                </c:pt>
                <c:pt idx="1331">
                  <c:v>12.6764797201644</c:v>
                </c:pt>
                <c:pt idx="1332">
                  <c:v>12.6764797201644</c:v>
                </c:pt>
                <c:pt idx="1333">
                  <c:v>12.6764797201644</c:v>
                </c:pt>
                <c:pt idx="1334">
                  <c:v>12.6764797201644</c:v>
                </c:pt>
                <c:pt idx="1335">
                  <c:v>12.6764797201644</c:v>
                </c:pt>
                <c:pt idx="1336">
                  <c:v>12.6764797201644</c:v>
                </c:pt>
                <c:pt idx="1337">
                  <c:v>12.6764797201644</c:v>
                </c:pt>
                <c:pt idx="1338">
                  <c:v>12.6764797201644</c:v>
                </c:pt>
                <c:pt idx="1339">
                  <c:v>12.6764797201644</c:v>
                </c:pt>
                <c:pt idx="1340">
                  <c:v>12.6801838947153</c:v>
                </c:pt>
                <c:pt idx="1341">
                  <c:v>12.6764797201644</c:v>
                </c:pt>
                <c:pt idx="1342">
                  <c:v>12.6764797201644</c:v>
                </c:pt>
                <c:pt idx="1343">
                  <c:v>12.6764797201644</c:v>
                </c:pt>
                <c:pt idx="1344">
                  <c:v>12.6764797201644</c:v>
                </c:pt>
                <c:pt idx="1345">
                  <c:v>12.6801838947153</c:v>
                </c:pt>
                <c:pt idx="1346">
                  <c:v>12.6801838947153</c:v>
                </c:pt>
                <c:pt idx="1347">
                  <c:v>12.6801838947153</c:v>
                </c:pt>
                <c:pt idx="1348">
                  <c:v>12.6801838947153</c:v>
                </c:pt>
                <c:pt idx="1349">
                  <c:v>12.6801838947153</c:v>
                </c:pt>
                <c:pt idx="1350">
                  <c:v>12.6801838947153</c:v>
                </c:pt>
                <c:pt idx="1351">
                  <c:v>12.6801838947153</c:v>
                </c:pt>
                <c:pt idx="1352">
                  <c:v>12.6801838947153</c:v>
                </c:pt>
                <c:pt idx="1353">
                  <c:v>12.6801838947153</c:v>
                </c:pt>
                <c:pt idx="1354">
                  <c:v>12.6801838947153</c:v>
                </c:pt>
                <c:pt idx="1355">
                  <c:v>12.6801838947153</c:v>
                </c:pt>
                <c:pt idx="1356">
                  <c:v>12.6801838947153</c:v>
                </c:pt>
                <c:pt idx="1357">
                  <c:v>12.6801838947153</c:v>
                </c:pt>
                <c:pt idx="1358">
                  <c:v>12.6801838947153</c:v>
                </c:pt>
                <c:pt idx="1359">
                  <c:v>12.6801838947153</c:v>
                </c:pt>
                <c:pt idx="1360">
                  <c:v>12.6801838947153</c:v>
                </c:pt>
                <c:pt idx="1361">
                  <c:v>12.6801838947153</c:v>
                </c:pt>
                <c:pt idx="1362">
                  <c:v>12.6801838947153</c:v>
                </c:pt>
                <c:pt idx="1363">
                  <c:v>12.6801838947153</c:v>
                </c:pt>
                <c:pt idx="1364">
                  <c:v>12.6801838947153</c:v>
                </c:pt>
                <c:pt idx="1365">
                  <c:v>12.6801838947153</c:v>
                </c:pt>
                <c:pt idx="1366">
                  <c:v>12.683888069266199</c:v>
                </c:pt>
                <c:pt idx="1367">
                  <c:v>12.683888069266199</c:v>
                </c:pt>
                <c:pt idx="1368">
                  <c:v>12.683888069266199</c:v>
                </c:pt>
                <c:pt idx="1369">
                  <c:v>12.683888069266199</c:v>
                </c:pt>
                <c:pt idx="1370">
                  <c:v>12.683888069266199</c:v>
                </c:pt>
                <c:pt idx="1371">
                  <c:v>12.683888069266199</c:v>
                </c:pt>
                <c:pt idx="1372">
                  <c:v>12.683888069266199</c:v>
                </c:pt>
                <c:pt idx="1373">
                  <c:v>12.683888069266199</c:v>
                </c:pt>
                <c:pt idx="1374">
                  <c:v>12.683888069266199</c:v>
                </c:pt>
                <c:pt idx="1375">
                  <c:v>12.683888069266199</c:v>
                </c:pt>
                <c:pt idx="1376">
                  <c:v>12.683888069266199</c:v>
                </c:pt>
                <c:pt idx="1377">
                  <c:v>12.683888069266199</c:v>
                </c:pt>
                <c:pt idx="1378">
                  <c:v>12.683888069266199</c:v>
                </c:pt>
                <c:pt idx="1379">
                  <c:v>12.683888069266199</c:v>
                </c:pt>
                <c:pt idx="1380">
                  <c:v>12.683888069266199</c:v>
                </c:pt>
                <c:pt idx="1381">
                  <c:v>12.683888069266199</c:v>
                </c:pt>
                <c:pt idx="1382">
                  <c:v>12.683888069266199</c:v>
                </c:pt>
                <c:pt idx="1383">
                  <c:v>12.683888069266199</c:v>
                </c:pt>
                <c:pt idx="1384">
                  <c:v>12.683888069266199</c:v>
                </c:pt>
                <c:pt idx="1385">
                  <c:v>12.6875922438172</c:v>
                </c:pt>
                <c:pt idx="1386">
                  <c:v>12.6875922438172</c:v>
                </c:pt>
                <c:pt idx="1387">
                  <c:v>12.683888069266199</c:v>
                </c:pt>
                <c:pt idx="1388">
                  <c:v>12.6875922438172</c:v>
                </c:pt>
                <c:pt idx="1389">
                  <c:v>12.6875922438172</c:v>
                </c:pt>
                <c:pt idx="1390">
                  <c:v>12.6875922438172</c:v>
                </c:pt>
                <c:pt idx="1391">
                  <c:v>12.6875922438172</c:v>
                </c:pt>
                <c:pt idx="1392">
                  <c:v>12.6875922438172</c:v>
                </c:pt>
                <c:pt idx="1393">
                  <c:v>12.6875922438172</c:v>
                </c:pt>
                <c:pt idx="1394">
                  <c:v>12.6875922438172</c:v>
                </c:pt>
                <c:pt idx="1395">
                  <c:v>12.6875922438172</c:v>
                </c:pt>
                <c:pt idx="1396">
                  <c:v>12.6875922438172</c:v>
                </c:pt>
                <c:pt idx="1397">
                  <c:v>12.6875922438172</c:v>
                </c:pt>
                <c:pt idx="1398">
                  <c:v>12.6875922438172</c:v>
                </c:pt>
                <c:pt idx="1399">
                  <c:v>12.6875922438172</c:v>
                </c:pt>
                <c:pt idx="1400">
                  <c:v>12.6875922438172</c:v>
                </c:pt>
                <c:pt idx="1401">
                  <c:v>12.6875922438172</c:v>
                </c:pt>
                <c:pt idx="1402">
                  <c:v>12.6875922438172</c:v>
                </c:pt>
                <c:pt idx="1403">
                  <c:v>12.6875922438172</c:v>
                </c:pt>
                <c:pt idx="1404">
                  <c:v>12.6875922438172</c:v>
                </c:pt>
                <c:pt idx="1405">
                  <c:v>12.6875922438172</c:v>
                </c:pt>
                <c:pt idx="1406">
                  <c:v>12.6875922438172</c:v>
                </c:pt>
                <c:pt idx="1407">
                  <c:v>12.6875922438172</c:v>
                </c:pt>
                <c:pt idx="1408">
                  <c:v>12.6875922438172</c:v>
                </c:pt>
                <c:pt idx="1409">
                  <c:v>12.691296418368101</c:v>
                </c:pt>
                <c:pt idx="1410">
                  <c:v>12.691296418368101</c:v>
                </c:pt>
                <c:pt idx="1411">
                  <c:v>12.691296418368101</c:v>
                </c:pt>
                <c:pt idx="1412">
                  <c:v>12.691296418368101</c:v>
                </c:pt>
                <c:pt idx="1413">
                  <c:v>12.691296418368101</c:v>
                </c:pt>
                <c:pt idx="1414">
                  <c:v>12.691296418368101</c:v>
                </c:pt>
                <c:pt idx="1415">
                  <c:v>12.691296418368101</c:v>
                </c:pt>
                <c:pt idx="1416">
                  <c:v>12.691296418368101</c:v>
                </c:pt>
                <c:pt idx="1417">
                  <c:v>12.691296418368101</c:v>
                </c:pt>
                <c:pt idx="1418">
                  <c:v>12.691296418368101</c:v>
                </c:pt>
                <c:pt idx="1419">
                  <c:v>12.691296418368101</c:v>
                </c:pt>
                <c:pt idx="1420">
                  <c:v>12.691296418368101</c:v>
                </c:pt>
                <c:pt idx="1421">
                  <c:v>12.691296418368101</c:v>
                </c:pt>
                <c:pt idx="1422">
                  <c:v>12.691296418368101</c:v>
                </c:pt>
                <c:pt idx="1423">
                  <c:v>12.691296418368101</c:v>
                </c:pt>
                <c:pt idx="1424">
                  <c:v>12.691296418368101</c:v>
                </c:pt>
                <c:pt idx="1425">
                  <c:v>12.691296418368101</c:v>
                </c:pt>
                <c:pt idx="1426">
                  <c:v>12.691296418368101</c:v>
                </c:pt>
                <c:pt idx="1427">
                  <c:v>12.695000592919</c:v>
                </c:pt>
                <c:pt idx="1428">
                  <c:v>12.695000592919</c:v>
                </c:pt>
                <c:pt idx="1429">
                  <c:v>12.695000592919</c:v>
                </c:pt>
                <c:pt idx="1430">
                  <c:v>12.695000592919</c:v>
                </c:pt>
                <c:pt idx="1431">
                  <c:v>12.695000592919</c:v>
                </c:pt>
                <c:pt idx="1432">
                  <c:v>12.695000592919</c:v>
                </c:pt>
                <c:pt idx="1433">
                  <c:v>12.695000592919</c:v>
                </c:pt>
                <c:pt idx="1434">
                  <c:v>12.695000592919</c:v>
                </c:pt>
                <c:pt idx="1435">
                  <c:v>12.695000592919</c:v>
                </c:pt>
                <c:pt idx="1436">
                  <c:v>12.695000592919</c:v>
                </c:pt>
                <c:pt idx="1437">
                  <c:v>12.695000592919</c:v>
                </c:pt>
                <c:pt idx="1438">
                  <c:v>12.695000592919</c:v>
                </c:pt>
                <c:pt idx="1439">
                  <c:v>12.695000592919</c:v>
                </c:pt>
                <c:pt idx="1440">
                  <c:v>12.695000592919</c:v>
                </c:pt>
                <c:pt idx="1441">
                  <c:v>12.695000592919</c:v>
                </c:pt>
                <c:pt idx="1442">
                  <c:v>12.695000592919</c:v>
                </c:pt>
                <c:pt idx="1443">
                  <c:v>12.695000592919</c:v>
                </c:pt>
                <c:pt idx="1444">
                  <c:v>12.695000592919</c:v>
                </c:pt>
                <c:pt idx="1445">
                  <c:v>12.695000592919</c:v>
                </c:pt>
                <c:pt idx="1446">
                  <c:v>12.695000592919</c:v>
                </c:pt>
                <c:pt idx="1447">
                  <c:v>12.695000592919</c:v>
                </c:pt>
                <c:pt idx="1448">
                  <c:v>12.695000592919</c:v>
                </c:pt>
                <c:pt idx="1449">
                  <c:v>12.695000592919</c:v>
                </c:pt>
                <c:pt idx="1450">
                  <c:v>12.695000592919</c:v>
                </c:pt>
                <c:pt idx="1451">
                  <c:v>12.695000592919</c:v>
                </c:pt>
                <c:pt idx="1452">
                  <c:v>12.695000592919</c:v>
                </c:pt>
                <c:pt idx="1453">
                  <c:v>12.695000592919</c:v>
                </c:pt>
                <c:pt idx="1454">
                  <c:v>12.69870476747</c:v>
                </c:pt>
                <c:pt idx="1455">
                  <c:v>12.69870476747</c:v>
                </c:pt>
                <c:pt idx="1456">
                  <c:v>12.69870476747</c:v>
                </c:pt>
                <c:pt idx="1457">
                  <c:v>12.69870476747</c:v>
                </c:pt>
                <c:pt idx="1458">
                  <c:v>12.69870476747</c:v>
                </c:pt>
                <c:pt idx="1459">
                  <c:v>12.69870476747</c:v>
                </c:pt>
                <c:pt idx="1460">
                  <c:v>12.69870476747</c:v>
                </c:pt>
                <c:pt idx="1461">
                  <c:v>12.69870476747</c:v>
                </c:pt>
                <c:pt idx="1462">
                  <c:v>12.69870476747</c:v>
                </c:pt>
                <c:pt idx="1463">
                  <c:v>12.69870476747</c:v>
                </c:pt>
                <c:pt idx="1464">
                  <c:v>12.69870476747</c:v>
                </c:pt>
                <c:pt idx="1465">
                  <c:v>12.69870476747</c:v>
                </c:pt>
                <c:pt idx="1466">
                  <c:v>12.69870476747</c:v>
                </c:pt>
                <c:pt idx="1467">
                  <c:v>12.69870476747</c:v>
                </c:pt>
                <c:pt idx="1468">
                  <c:v>12.702408942020901</c:v>
                </c:pt>
                <c:pt idx="1469">
                  <c:v>12.69870476747</c:v>
                </c:pt>
                <c:pt idx="1470">
                  <c:v>12.702408942020901</c:v>
                </c:pt>
                <c:pt idx="1471">
                  <c:v>12.69870476747</c:v>
                </c:pt>
                <c:pt idx="1472">
                  <c:v>12.702408942020901</c:v>
                </c:pt>
                <c:pt idx="1473">
                  <c:v>12.702408942020901</c:v>
                </c:pt>
                <c:pt idx="1474">
                  <c:v>12.702408942020901</c:v>
                </c:pt>
                <c:pt idx="1475">
                  <c:v>12.702408942020901</c:v>
                </c:pt>
                <c:pt idx="1476">
                  <c:v>12.702408942020901</c:v>
                </c:pt>
                <c:pt idx="1477">
                  <c:v>12.702408942020901</c:v>
                </c:pt>
                <c:pt idx="1478">
                  <c:v>12.702408942020901</c:v>
                </c:pt>
                <c:pt idx="1479">
                  <c:v>12.702408942020901</c:v>
                </c:pt>
                <c:pt idx="1480">
                  <c:v>12.702408942020901</c:v>
                </c:pt>
                <c:pt idx="1481">
                  <c:v>12.702408942020901</c:v>
                </c:pt>
                <c:pt idx="1482">
                  <c:v>12.702408942020901</c:v>
                </c:pt>
                <c:pt idx="1483">
                  <c:v>12.702408942020901</c:v>
                </c:pt>
                <c:pt idx="1484">
                  <c:v>12.702408942020901</c:v>
                </c:pt>
                <c:pt idx="1485">
                  <c:v>12.702408942020901</c:v>
                </c:pt>
                <c:pt idx="1486">
                  <c:v>12.702408942020901</c:v>
                </c:pt>
                <c:pt idx="1487">
                  <c:v>12.702408942020901</c:v>
                </c:pt>
                <c:pt idx="1488">
                  <c:v>12.702408942020901</c:v>
                </c:pt>
                <c:pt idx="1489">
                  <c:v>12.702408942020901</c:v>
                </c:pt>
                <c:pt idx="1490">
                  <c:v>12.702408942020901</c:v>
                </c:pt>
                <c:pt idx="1491">
                  <c:v>12.702408942020901</c:v>
                </c:pt>
                <c:pt idx="1492">
                  <c:v>12.702408942020901</c:v>
                </c:pt>
                <c:pt idx="1493">
                  <c:v>12.702408942020901</c:v>
                </c:pt>
                <c:pt idx="1494">
                  <c:v>12.7061131165718</c:v>
                </c:pt>
                <c:pt idx="1495">
                  <c:v>12.7061131165718</c:v>
                </c:pt>
                <c:pt idx="1496">
                  <c:v>12.7061131165718</c:v>
                </c:pt>
                <c:pt idx="1497">
                  <c:v>12.7061131165718</c:v>
                </c:pt>
                <c:pt idx="1498">
                  <c:v>12.7061131165718</c:v>
                </c:pt>
                <c:pt idx="1499">
                  <c:v>12.7061131165718</c:v>
                </c:pt>
                <c:pt idx="1500">
                  <c:v>12.7061131165718</c:v>
                </c:pt>
                <c:pt idx="1501">
                  <c:v>12.7061131165718</c:v>
                </c:pt>
                <c:pt idx="1502">
                  <c:v>12.7061131165718</c:v>
                </c:pt>
                <c:pt idx="1503">
                  <c:v>12.7061131165718</c:v>
                </c:pt>
                <c:pt idx="1504">
                  <c:v>12.7061131165718</c:v>
                </c:pt>
                <c:pt idx="1505">
                  <c:v>12.7061131165718</c:v>
                </c:pt>
                <c:pt idx="1506">
                  <c:v>12.7061131165718</c:v>
                </c:pt>
                <c:pt idx="1507">
                  <c:v>12.7061131165718</c:v>
                </c:pt>
                <c:pt idx="1508">
                  <c:v>12.7061131165718</c:v>
                </c:pt>
                <c:pt idx="1509">
                  <c:v>12.7061131165718</c:v>
                </c:pt>
                <c:pt idx="1510">
                  <c:v>12.7061131165718</c:v>
                </c:pt>
                <c:pt idx="1511">
                  <c:v>12.7061131165718</c:v>
                </c:pt>
                <c:pt idx="1512">
                  <c:v>12.7061131165718</c:v>
                </c:pt>
                <c:pt idx="1513">
                  <c:v>12.7098172911228</c:v>
                </c:pt>
                <c:pt idx="1514">
                  <c:v>12.7098172911228</c:v>
                </c:pt>
                <c:pt idx="1515">
                  <c:v>12.7098172911228</c:v>
                </c:pt>
                <c:pt idx="1516">
                  <c:v>12.7098172911228</c:v>
                </c:pt>
                <c:pt idx="1517">
                  <c:v>12.7098172911228</c:v>
                </c:pt>
                <c:pt idx="1518">
                  <c:v>12.7098172911228</c:v>
                </c:pt>
                <c:pt idx="1519">
                  <c:v>12.7098172911228</c:v>
                </c:pt>
                <c:pt idx="1520">
                  <c:v>12.7098172911228</c:v>
                </c:pt>
                <c:pt idx="1521">
                  <c:v>12.7098172911228</c:v>
                </c:pt>
                <c:pt idx="1522">
                  <c:v>12.7098172911228</c:v>
                </c:pt>
                <c:pt idx="1523">
                  <c:v>12.7098172911228</c:v>
                </c:pt>
                <c:pt idx="1524">
                  <c:v>12.7098172911228</c:v>
                </c:pt>
                <c:pt idx="1525">
                  <c:v>12.7098172911228</c:v>
                </c:pt>
                <c:pt idx="1526">
                  <c:v>12.7098172911228</c:v>
                </c:pt>
                <c:pt idx="1527">
                  <c:v>12.7098172911228</c:v>
                </c:pt>
                <c:pt idx="1528">
                  <c:v>12.7098172911228</c:v>
                </c:pt>
                <c:pt idx="1529">
                  <c:v>12.7098172911228</c:v>
                </c:pt>
                <c:pt idx="1530">
                  <c:v>12.7098172911228</c:v>
                </c:pt>
                <c:pt idx="1531">
                  <c:v>12.7098172911228</c:v>
                </c:pt>
                <c:pt idx="1532">
                  <c:v>12.7098172911228</c:v>
                </c:pt>
                <c:pt idx="1533">
                  <c:v>12.7098172911228</c:v>
                </c:pt>
                <c:pt idx="1534">
                  <c:v>12.713521465673701</c:v>
                </c:pt>
                <c:pt idx="1535">
                  <c:v>12.713521465673701</c:v>
                </c:pt>
                <c:pt idx="1536">
                  <c:v>12.713521465673701</c:v>
                </c:pt>
                <c:pt idx="1537">
                  <c:v>12.713521465673701</c:v>
                </c:pt>
                <c:pt idx="1538">
                  <c:v>12.713521465673701</c:v>
                </c:pt>
                <c:pt idx="1539">
                  <c:v>12.713521465673701</c:v>
                </c:pt>
                <c:pt idx="1540">
                  <c:v>12.713521465673701</c:v>
                </c:pt>
                <c:pt idx="1541">
                  <c:v>12.713521465673701</c:v>
                </c:pt>
                <c:pt idx="1542">
                  <c:v>12.713521465673701</c:v>
                </c:pt>
                <c:pt idx="1543">
                  <c:v>12.713521465673701</c:v>
                </c:pt>
                <c:pt idx="1544">
                  <c:v>12.713521465673701</c:v>
                </c:pt>
                <c:pt idx="1545">
                  <c:v>12.713521465673701</c:v>
                </c:pt>
                <c:pt idx="1546">
                  <c:v>12.713521465673701</c:v>
                </c:pt>
                <c:pt idx="1547">
                  <c:v>12.713521465673701</c:v>
                </c:pt>
                <c:pt idx="1548">
                  <c:v>12.713521465673701</c:v>
                </c:pt>
                <c:pt idx="1549">
                  <c:v>12.713521465673701</c:v>
                </c:pt>
                <c:pt idx="1550">
                  <c:v>12.7172256402246</c:v>
                </c:pt>
                <c:pt idx="1551">
                  <c:v>12.713521465673701</c:v>
                </c:pt>
                <c:pt idx="1552">
                  <c:v>12.713521465673701</c:v>
                </c:pt>
                <c:pt idx="1553">
                  <c:v>12.7172256402246</c:v>
                </c:pt>
                <c:pt idx="1554">
                  <c:v>12.7172256402246</c:v>
                </c:pt>
                <c:pt idx="1555">
                  <c:v>12.7172256402246</c:v>
                </c:pt>
                <c:pt idx="1556">
                  <c:v>12.7172256402246</c:v>
                </c:pt>
                <c:pt idx="1557">
                  <c:v>12.7172256402246</c:v>
                </c:pt>
                <c:pt idx="1558">
                  <c:v>12.7172256402246</c:v>
                </c:pt>
                <c:pt idx="1559">
                  <c:v>12.7172256402246</c:v>
                </c:pt>
                <c:pt idx="1560">
                  <c:v>12.7172256402246</c:v>
                </c:pt>
                <c:pt idx="1561">
                  <c:v>12.7172256402246</c:v>
                </c:pt>
                <c:pt idx="1562">
                  <c:v>12.7172256402246</c:v>
                </c:pt>
                <c:pt idx="1563">
                  <c:v>12.7172256402246</c:v>
                </c:pt>
                <c:pt idx="1564">
                  <c:v>12.7172256402246</c:v>
                </c:pt>
                <c:pt idx="1565">
                  <c:v>12.7172256402246</c:v>
                </c:pt>
                <c:pt idx="1566">
                  <c:v>12.7172256402246</c:v>
                </c:pt>
                <c:pt idx="1567">
                  <c:v>12.7172256402246</c:v>
                </c:pt>
                <c:pt idx="1568">
                  <c:v>12.7172256402246</c:v>
                </c:pt>
                <c:pt idx="1569">
                  <c:v>12.7172256402246</c:v>
                </c:pt>
                <c:pt idx="1570">
                  <c:v>12.7172256402246</c:v>
                </c:pt>
                <c:pt idx="1571">
                  <c:v>12.7172256402246</c:v>
                </c:pt>
                <c:pt idx="1572">
                  <c:v>12.7172256402246</c:v>
                </c:pt>
                <c:pt idx="1573">
                  <c:v>12.7172256402246</c:v>
                </c:pt>
                <c:pt idx="1574">
                  <c:v>12.7172256402246</c:v>
                </c:pt>
                <c:pt idx="1575">
                  <c:v>12.7172256402246</c:v>
                </c:pt>
                <c:pt idx="1576">
                  <c:v>12.7172256402246</c:v>
                </c:pt>
                <c:pt idx="1577">
                  <c:v>12.7172256402246</c:v>
                </c:pt>
                <c:pt idx="1578">
                  <c:v>12.7209298147756</c:v>
                </c:pt>
                <c:pt idx="1579">
                  <c:v>12.7209298147756</c:v>
                </c:pt>
                <c:pt idx="1580">
                  <c:v>12.7209298147756</c:v>
                </c:pt>
                <c:pt idx="1581">
                  <c:v>12.7209298147756</c:v>
                </c:pt>
                <c:pt idx="1582">
                  <c:v>12.7209298147756</c:v>
                </c:pt>
                <c:pt idx="1583">
                  <c:v>12.7209298147756</c:v>
                </c:pt>
                <c:pt idx="1584">
                  <c:v>12.7209298147756</c:v>
                </c:pt>
                <c:pt idx="1585">
                  <c:v>12.7209298147756</c:v>
                </c:pt>
                <c:pt idx="1586">
                  <c:v>12.7209298147756</c:v>
                </c:pt>
                <c:pt idx="1587">
                  <c:v>12.7209298147756</c:v>
                </c:pt>
                <c:pt idx="1588">
                  <c:v>12.7209298147756</c:v>
                </c:pt>
                <c:pt idx="1589">
                  <c:v>12.7209298147756</c:v>
                </c:pt>
                <c:pt idx="1590">
                  <c:v>12.7209298147756</c:v>
                </c:pt>
                <c:pt idx="1591">
                  <c:v>12.7209298147756</c:v>
                </c:pt>
                <c:pt idx="1592">
                  <c:v>12.7209298147756</c:v>
                </c:pt>
                <c:pt idx="1593">
                  <c:v>12.7209298147756</c:v>
                </c:pt>
                <c:pt idx="1594">
                  <c:v>12.7209298147756</c:v>
                </c:pt>
                <c:pt idx="1595">
                  <c:v>12.724633989326501</c:v>
                </c:pt>
                <c:pt idx="1596">
                  <c:v>12.724633989326501</c:v>
                </c:pt>
                <c:pt idx="1597">
                  <c:v>12.724633989326501</c:v>
                </c:pt>
                <c:pt idx="1598">
                  <c:v>12.7209298147756</c:v>
                </c:pt>
                <c:pt idx="1599">
                  <c:v>12.724633989326501</c:v>
                </c:pt>
                <c:pt idx="1600">
                  <c:v>12.724633989326501</c:v>
                </c:pt>
                <c:pt idx="1601">
                  <c:v>12.724633989326501</c:v>
                </c:pt>
                <c:pt idx="1602">
                  <c:v>12.724633989326501</c:v>
                </c:pt>
                <c:pt idx="1603">
                  <c:v>12.724633989326501</c:v>
                </c:pt>
                <c:pt idx="1604">
                  <c:v>12.724633989326501</c:v>
                </c:pt>
                <c:pt idx="1605">
                  <c:v>12.724633989326501</c:v>
                </c:pt>
                <c:pt idx="1606">
                  <c:v>12.724633989326501</c:v>
                </c:pt>
                <c:pt idx="1607">
                  <c:v>12.724633989326501</c:v>
                </c:pt>
                <c:pt idx="1608">
                  <c:v>12.724633989326501</c:v>
                </c:pt>
                <c:pt idx="1609">
                  <c:v>12.724633989326501</c:v>
                </c:pt>
                <c:pt idx="1610">
                  <c:v>12.724633989326501</c:v>
                </c:pt>
                <c:pt idx="1611">
                  <c:v>12.724633989326501</c:v>
                </c:pt>
                <c:pt idx="1612">
                  <c:v>12.724633989326501</c:v>
                </c:pt>
                <c:pt idx="1613">
                  <c:v>12.724633989326501</c:v>
                </c:pt>
                <c:pt idx="1614">
                  <c:v>12.724633989326501</c:v>
                </c:pt>
                <c:pt idx="1615">
                  <c:v>12.724633989326501</c:v>
                </c:pt>
                <c:pt idx="1616">
                  <c:v>12.728338163877501</c:v>
                </c:pt>
                <c:pt idx="1617">
                  <c:v>12.728338163877501</c:v>
                </c:pt>
                <c:pt idx="1618">
                  <c:v>12.728338163877501</c:v>
                </c:pt>
                <c:pt idx="1619">
                  <c:v>12.728338163877501</c:v>
                </c:pt>
                <c:pt idx="1620">
                  <c:v>12.724633989326501</c:v>
                </c:pt>
                <c:pt idx="1621">
                  <c:v>12.728338163877501</c:v>
                </c:pt>
                <c:pt idx="1622">
                  <c:v>12.728338163877501</c:v>
                </c:pt>
                <c:pt idx="1623">
                  <c:v>12.728338163877501</c:v>
                </c:pt>
                <c:pt idx="1624">
                  <c:v>12.728338163877501</c:v>
                </c:pt>
                <c:pt idx="1625">
                  <c:v>12.728338163877501</c:v>
                </c:pt>
                <c:pt idx="1626">
                  <c:v>12.728338163877501</c:v>
                </c:pt>
                <c:pt idx="1627">
                  <c:v>12.728338163877501</c:v>
                </c:pt>
                <c:pt idx="1628">
                  <c:v>12.728338163877501</c:v>
                </c:pt>
                <c:pt idx="1629">
                  <c:v>12.728338163877501</c:v>
                </c:pt>
                <c:pt idx="1630">
                  <c:v>12.728338163877501</c:v>
                </c:pt>
                <c:pt idx="1631">
                  <c:v>12.728338163877501</c:v>
                </c:pt>
                <c:pt idx="1632">
                  <c:v>12.728338163877501</c:v>
                </c:pt>
                <c:pt idx="1633">
                  <c:v>12.728338163877501</c:v>
                </c:pt>
                <c:pt idx="1634">
                  <c:v>12.728338163877501</c:v>
                </c:pt>
                <c:pt idx="1635">
                  <c:v>12.728338163877501</c:v>
                </c:pt>
                <c:pt idx="1636">
                  <c:v>12.728338163877501</c:v>
                </c:pt>
                <c:pt idx="1637">
                  <c:v>12.728338163877501</c:v>
                </c:pt>
                <c:pt idx="1638">
                  <c:v>12.728338163877501</c:v>
                </c:pt>
                <c:pt idx="1639">
                  <c:v>12.7320423384284</c:v>
                </c:pt>
                <c:pt idx="1640">
                  <c:v>12.7320423384284</c:v>
                </c:pt>
                <c:pt idx="1641">
                  <c:v>12.7320423384284</c:v>
                </c:pt>
                <c:pt idx="1642">
                  <c:v>12.728338163877501</c:v>
                </c:pt>
                <c:pt idx="1643">
                  <c:v>12.7320423384284</c:v>
                </c:pt>
                <c:pt idx="1644">
                  <c:v>12.7320423384284</c:v>
                </c:pt>
                <c:pt idx="1645">
                  <c:v>12.7320423384284</c:v>
                </c:pt>
                <c:pt idx="1646">
                  <c:v>12.7320423384284</c:v>
                </c:pt>
                <c:pt idx="1647">
                  <c:v>12.7320423384284</c:v>
                </c:pt>
                <c:pt idx="1648">
                  <c:v>12.7320423384284</c:v>
                </c:pt>
                <c:pt idx="1649">
                  <c:v>12.7320423384284</c:v>
                </c:pt>
                <c:pt idx="1650">
                  <c:v>12.7320423384284</c:v>
                </c:pt>
                <c:pt idx="1651">
                  <c:v>12.7320423384284</c:v>
                </c:pt>
                <c:pt idx="1652">
                  <c:v>12.7320423384284</c:v>
                </c:pt>
                <c:pt idx="1653">
                  <c:v>12.7320423384284</c:v>
                </c:pt>
                <c:pt idx="1654">
                  <c:v>12.7320423384284</c:v>
                </c:pt>
                <c:pt idx="1655">
                  <c:v>12.7320423384284</c:v>
                </c:pt>
                <c:pt idx="1656">
                  <c:v>12.7320423384284</c:v>
                </c:pt>
                <c:pt idx="1657">
                  <c:v>12.7320423384284</c:v>
                </c:pt>
                <c:pt idx="1658">
                  <c:v>12.7320423384284</c:v>
                </c:pt>
                <c:pt idx="1659">
                  <c:v>12.7320423384284</c:v>
                </c:pt>
                <c:pt idx="1660">
                  <c:v>12.7320423384284</c:v>
                </c:pt>
                <c:pt idx="1661">
                  <c:v>12.7320423384284</c:v>
                </c:pt>
                <c:pt idx="1662">
                  <c:v>12.7320423384284</c:v>
                </c:pt>
                <c:pt idx="1663">
                  <c:v>12.735746512979301</c:v>
                </c:pt>
                <c:pt idx="1664">
                  <c:v>12.735746512979301</c:v>
                </c:pt>
                <c:pt idx="1665">
                  <c:v>12.735746512979301</c:v>
                </c:pt>
                <c:pt idx="1666">
                  <c:v>12.735746512979301</c:v>
                </c:pt>
                <c:pt idx="1667">
                  <c:v>12.735746512979301</c:v>
                </c:pt>
                <c:pt idx="1668">
                  <c:v>12.735746512979301</c:v>
                </c:pt>
                <c:pt idx="1669">
                  <c:v>12.735746512979301</c:v>
                </c:pt>
                <c:pt idx="1670">
                  <c:v>12.735746512979301</c:v>
                </c:pt>
                <c:pt idx="1671">
                  <c:v>12.735746512979301</c:v>
                </c:pt>
                <c:pt idx="1672">
                  <c:v>12.735746512979301</c:v>
                </c:pt>
                <c:pt idx="1673">
                  <c:v>12.735746512979301</c:v>
                </c:pt>
                <c:pt idx="1674">
                  <c:v>12.735746512979301</c:v>
                </c:pt>
                <c:pt idx="1675">
                  <c:v>12.735746512979301</c:v>
                </c:pt>
                <c:pt idx="1676">
                  <c:v>12.735746512979301</c:v>
                </c:pt>
                <c:pt idx="1677">
                  <c:v>12.735746512979301</c:v>
                </c:pt>
                <c:pt idx="1678">
                  <c:v>12.735746512979301</c:v>
                </c:pt>
                <c:pt idx="1679">
                  <c:v>12.735746512979301</c:v>
                </c:pt>
                <c:pt idx="1680">
                  <c:v>12.735746512979301</c:v>
                </c:pt>
                <c:pt idx="1681">
                  <c:v>12.735746512979301</c:v>
                </c:pt>
                <c:pt idx="1682">
                  <c:v>12.735746512979301</c:v>
                </c:pt>
                <c:pt idx="1683">
                  <c:v>12.739450687530301</c:v>
                </c:pt>
                <c:pt idx="1684">
                  <c:v>12.739450687530301</c:v>
                </c:pt>
                <c:pt idx="1685">
                  <c:v>12.739450687530301</c:v>
                </c:pt>
                <c:pt idx="1686">
                  <c:v>12.739450687530301</c:v>
                </c:pt>
                <c:pt idx="1687">
                  <c:v>12.739450687530301</c:v>
                </c:pt>
                <c:pt idx="1688">
                  <c:v>12.739450687530301</c:v>
                </c:pt>
                <c:pt idx="1689">
                  <c:v>12.739450687530301</c:v>
                </c:pt>
                <c:pt idx="1690">
                  <c:v>12.739450687530301</c:v>
                </c:pt>
                <c:pt idx="1691">
                  <c:v>12.739450687530301</c:v>
                </c:pt>
                <c:pt idx="1692">
                  <c:v>12.739450687530301</c:v>
                </c:pt>
                <c:pt idx="1693">
                  <c:v>12.739450687530301</c:v>
                </c:pt>
                <c:pt idx="1694">
                  <c:v>12.739450687530301</c:v>
                </c:pt>
                <c:pt idx="1695">
                  <c:v>12.739450687530301</c:v>
                </c:pt>
                <c:pt idx="1696">
                  <c:v>12.739450687530301</c:v>
                </c:pt>
                <c:pt idx="1697">
                  <c:v>12.739450687530301</c:v>
                </c:pt>
                <c:pt idx="1698">
                  <c:v>12.739450687530301</c:v>
                </c:pt>
                <c:pt idx="1699">
                  <c:v>12.739450687530301</c:v>
                </c:pt>
                <c:pt idx="1700">
                  <c:v>12.739450687530301</c:v>
                </c:pt>
                <c:pt idx="1701">
                  <c:v>12.739450687530301</c:v>
                </c:pt>
                <c:pt idx="1702">
                  <c:v>12.739450687530301</c:v>
                </c:pt>
                <c:pt idx="1703">
                  <c:v>12.739450687530301</c:v>
                </c:pt>
                <c:pt idx="1704">
                  <c:v>12.7431548620812</c:v>
                </c:pt>
                <c:pt idx="1705">
                  <c:v>12.7431548620812</c:v>
                </c:pt>
                <c:pt idx="1706">
                  <c:v>12.7431548620812</c:v>
                </c:pt>
                <c:pt idx="1707">
                  <c:v>12.7431548620812</c:v>
                </c:pt>
                <c:pt idx="1708">
                  <c:v>12.7431548620812</c:v>
                </c:pt>
                <c:pt idx="1709">
                  <c:v>12.7431548620812</c:v>
                </c:pt>
                <c:pt idx="1710">
                  <c:v>12.7431548620812</c:v>
                </c:pt>
                <c:pt idx="1711">
                  <c:v>12.7431548620812</c:v>
                </c:pt>
                <c:pt idx="1712">
                  <c:v>12.7431548620812</c:v>
                </c:pt>
                <c:pt idx="1713">
                  <c:v>12.7431548620812</c:v>
                </c:pt>
                <c:pt idx="1714">
                  <c:v>12.7431548620812</c:v>
                </c:pt>
                <c:pt idx="1715">
                  <c:v>12.7431548620812</c:v>
                </c:pt>
                <c:pt idx="1716">
                  <c:v>12.7431548620812</c:v>
                </c:pt>
                <c:pt idx="1717">
                  <c:v>12.7431548620812</c:v>
                </c:pt>
                <c:pt idx="1718">
                  <c:v>12.7431548620812</c:v>
                </c:pt>
                <c:pt idx="1719">
                  <c:v>12.7431548620812</c:v>
                </c:pt>
                <c:pt idx="1720">
                  <c:v>12.7431548620812</c:v>
                </c:pt>
                <c:pt idx="1721">
                  <c:v>12.7431548620812</c:v>
                </c:pt>
                <c:pt idx="1722">
                  <c:v>12.7431548620812</c:v>
                </c:pt>
                <c:pt idx="1723">
                  <c:v>12.7431548620812</c:v>
                </c:pt>
                <c:pt idx="1724">
                  <c:v>12.7431548620812</c:v>
                </c:pt>
                <c:pt idx="1725">
                  <c:v>12.7431548620812</c:v>
                </c:pt>
                <c:pt idx="1726">
                  <c:v>12.7431548620812</c:v>
                </c:pt>
                <c:pt idx="1727">
                  <c:v>12.7431548620812</c:v>
                </c:pt>
                <c:pt idx="1728">
                  <c:v>12.7431548620812</c:v>
                </c:pt>
                <c:pt idx="1729">
                  <c:v>12.7431548620812</c:v>
                </c:pt>
                <c:pt idx="1730">
                  <c:v>12.746859036632101</c:v>
                </c:pt>
                <c:pt idx="1731">
                  <c:v>12.746859036632101</c:v>
                </c:pt>
                <c:pt idx="1732">
                  <c:v>12.746859036632101</c:v>
                </c:pt>
                <c:pt idx="1733">
                  <c:v>12.746859036632101</c:v>
                </c:pt>
                <c:pt idx="1734">
                  <c:v>12.746859036632101</c:v>
                </c:pt>
                <c:pt idx="1735">
                  <c:v>12.746859036632101</c:v>
                </c:pt>
                <c:pt idx="1736">
                  <c:v>12.746859036632101</c:v>
                </c:pt>
                <c:pt idx="1737">
                  <c:v>12.746859036632101</c:v>
                </c:pt>
                <c:pt idx="1738">
                  <c:v>12.746859036632101</c:v>
                </c:pt>
                <c:pt idx="1739">
                  <c:v>12.746859036632101</c:v>
                </c:pt>
                <c:pt idx="1740">
                  <c:v>12.746859036632101</c:v>
                </c:pt>
                <c:pt idx="1741">
                  <c:v>12.746859036632101</c:v>
                </c:pt>
                <c:pt idx="1742">
                  <c:v>12.746859036632101</c:v>
                </c:pt>
                <c:pt idx="1743">
                  <c:v>12.746859036632101</c:v>
                </c:pt>
                <c:pt idx="1744">
                  <c:v>12.746859036632101</c:v>
                </c:pt>
                <c:pt idx="1745">
                  <c:v>12.746859036632101</c:v>
                </c:pt>
                <c:pt idx="1746">
                  <c:v>12.746859036632101</c:v>
                </c:pt>
                <c:pt idx="1747">
                  <c:v>12.746859036632101</c:v>
                </c:pt>
                <c:pt idx="1748">
                  <c:v>12.750563211183101</c:v>
                </c:pt>
                <c:pt idx="1749">
                  <c:v>12.746859036632101</c:v>
                </c:pt>
                <c:pt idx="1750">
                  <c:v>12.750563211183101</c:v>
                </c:pt>
                <c:pt idx="1751">
                  <c:v>12.750563211183101</c:v>
                </c:pt>
                <c:pt idx="1752">
                  <c:v>12.750563211183101</c:v>
                </c:pt>
                <c:pt idx="1753">
                  <c:v>12.750563211183101</c:v>
                </c:pt>
                <c:pt idx="1754">
                  <c:v>12.750563211183101</c:v>
                </c:pt>
                <c:pt idx="1755">
                  <c:v>12.750563211183101</c:v>
                </c:pt>
                <c:pt idx="1756">
                  <c:v>12.750563211183101</c:v>
                </c:pt>
                <c:pt idx="1757">
                  <c:v>12.750563211183101</c:v>
                </c:pt>
                <c:pt idx="1758">
                  <c:v>12.750563211183101</c:v>
                </c:pt>
                <c:pt idx="1759">
                  <c:v>12.750563211183101</c:v>
                </c:pt>
                <c:pt idx="1760">
                  <c:v>12.750563211183101</c:v>
                </c:pt>
                <c:pt idx="1761">
                  <c:v>12.750563211183101</c:v>
                </c:pt>
                <c:pt idx="1762">
                  <c:v>12.754267385734</c:v>
                </c:pt>
                <c:pt idx="1763">
                  <c:v>12.754267385734</c:v>
                </c:pt>
                <c:pt idx="1764">
                  <c:v>12.754267385734</c:v>
                </c:pt>
                <c:pt idx="1765">
                  <c:v>12.754267385734</c:v>
                </c:pt>
                <c:pt idx="1766">
                  <c:v>12.750563211183101</c:v>
                </c:pt>
                <c:pt idx="1767">
                  <c:v>12.750563211183101</c:v>
                </c:pt>
                <c:pt idx="1768">
                  <c:v>12.754267385734</c:v>
                </c:pt>
                <c:pt idx="1769">
                  <c:v>12.754267385734</c:v>
                </c:pt>
                <c:pt idx="1770">
                  <c:v>12.754267385734</c:v>
                </c:pt>
                <c:pt idx="1771">
                  <c:v>12.754267385734</c:v>
                </c:pt>
                <c:pt idx="1772">
                  <c:v>12.754267385734</c:v>
                </c:pt>
                <c:pt idx="1773">
                  <c:v>12.754267385734</c:v>
                </c:pt>
                <c:pt idx="1774">
                  <c:v>12.754267385734</c:v>
                </c:pt>
                <c:pt idx="1775">
                  <c:v>12.754267385734</c:v>
                </c:pt>
                <c:pt idx="1776">
                  <c:v>12.754267385734</c:v>
                </c:pt>
                <c:pt idx="1777">
                  <c:v>12.754267385734</c:v>
                </c:pt>
                <c:pt idx="1778">
                  <c:v>12.754267385734</c:v>
                </c:pt>
                <c:pt idx="1779">
                  <c:v>12.754267385734</c:v>
                </c:pt>
                <c:pt idx="1780">
                  <c:v>12.754267385734</c:v>
                </c:pt>
                <c:pt idx="1781">
                  <c:v>12.754267385734</c:v>
                </c:pt>
                <c:pt idx="1782">
                  <c:v>12.754267385734</c:v>
                </c:pt>
                <c:pt idx="1783">
                  <c:v>12.754267385734</c:v>
                </c:pt>
                <c:pt idx="1784">
                  <c:v>12.754267385734</c:v>
                </c:pt>
                <c:pt idx="1785">
                  <c:v>12.754267385734</c:v>
                </c:pt>
                <c:pt idx="1786">
                  <c:v>12.757971560284901</c:v>
                </c:pt>
                <c:pt idx="1787">
                  <c:v>12.757971560284901</c:v>
                </c:pt>
                <c:pt idx="1788">
                  <c:v>12.757971560284901</c:v>
                </c:pt>
                <c:pt idx="1789">
                  <c:v>12.757971560284901</c:v>
                </c:pt>
                <c:pt idx="1790">
                  <c:v>12.757971560284901</c:v>
                </c:pt>
                <c:pt idx="1791">
                  <c:v>12.757971560284901</c:v>
                </c:pt>
                <c:pt idx="1792">
                  <c:v>12.757971560284901</c:v>
                </c:pt>
                <c:pt idx="1793">
                  <c:v>12.757971560284901</c:v>
                </c:pt>
                <c:pt idx="1794">
                  <c:v>12.757971560284901</c:v>
                </c:pt>
                <c:pt idx="1795">
                  <c:v>12.757971560284901</c:v>
                </c:pt>
                <c:pt idx="1796">
                  <c:v>12.757971560284901</c:v>
                </c:pt>
                <c:pt idx="1797">
                  <c:v>12.757971560284901</c:v>
                </c:pt>
                <c:pt idx="1798">
                  <c:v>12.757971560284901</c:v>
                </c:pt>
                <c:pt idx="1799">
                  <c:v>12.757971560284901</c:v>
                </c:pt>
                <c:pt idx="1800">
                  <c:v>12.757971560284901</c:v>
                </c:pt>
                <c:pt idx="1801">
                  <c:v>12.757971560284901</c:v>
                </c:pt>
                <c:pt idx="1802">
                  <c:v>12.757971560284901</c:v>
                </c:pt>
                <c:pt idx="1803">
                  <c:v>12.757971560284901</c:v>
                </c:pt>
                <c:pt idx="1804">
                  <c:v>12.757971560284901</c:v>
                </c:pt>
                <c:pt idx="1805">
                  <c:v>12.757971560284901</c:v>
                </c:pt>
                <c:pt idx="1806">
                  <c:v>12.757971560284901</c:v>
                </c:pt>
                <c:pt idx="1807">
                  <c:v>12.757971560284901</c:v>
                </c:pt>
                <c:pt idx="1808">
                  <c:v>12.757971560284901</c:v>
                </c:pt>
                <c:pt idx="1809">
                  <c:v>12.757971560284901</c:v>
                </c:pt>
                <c:pt idx="1810">
                  <c:v>12.757971560284901</c:v>
                </c:pt>
                <c:pt idx="1811">
                  <c:v>12.757971560284901</c:v>
                </c:pt>
                <c:pt idx="1812">
                  <c:v>12.757971560284901</c:v>
                </c:pt>
                <c:pt idx="1813">
                  <c:v>12.761675734835899</c:v>
                </c:pt>
                <c:pt idx="1814">
                  <c:v>12.757971560284901</c:v>
                </c:pt>
                <c:pt idx="1815">
                  <c:v>12.761675734835899</c:v>
                </c:pt>
                <c:pt idx="1816">
                  <c:v>12.761675734835899</c:v>
                </c:pt>
                <c:pt idx="1817">
                  <c:v>12.761675734835899</c:v>
                </c:pt>
                <c:pt idx="1818">
                  <c:v>12.761675734835899</c:v>
                </c:pt>
                <c:pt idx="1819">
                  <c:v>12.761675734835899</c:v>
                </c:pt>
                <c:pt idx="1820">
                  <c:v>12.761675734835899</c:v>
                </c:pt>
                <c:pt idx="1821">
                  <c:v>12.761675734835899</c:v>
                </c:pt>
                <c:pt idx="1822">
                  <c:v>12.761675734835899</c:v>
                </c:pt>
                <c:pt idx="1823">
                  <c:v>12.761675734835899</c:v>
                </c:pt>
                <c:pt idx="1824">
                  <c:v>12.761675734835899</c:v>
                </c:pt>
                <c:pt idx="1825">
                  <c:v>12.761675734835899</c:v>
                </c:pt>
                <c:pt idx="1826">
                  <c:v>12.761675734835899</c:v>
                </c:pt>
                <c:pt idx="1827">
                  <c:v>12.761675734835899</c:v>
                </c:pt>
                <c:pt idx="1828">
                  <c:v>12.761675734835899</c:v>
                </c:pt>
                <c:pt idx="1829">
                  <c:v>12.761675734835899</c:v>
                </c:pt>
                <c:pt idx="1830">
                  <c:v>12.761675734835899</c:v>
                </c:pt>
                <c:pt idx="1831">
                  <c:v>12.761675734835899</c:v>
                </c:pt>
                <c:pt idx="1832">
                  <c:v>12.761675734835899</c:v>
                </c:pt>
                <c:pt idx="1833">
                  <c:v>12.7653799093868</c:v>
                </c:pt>
                <c:pt idx="1834">
                  <c:v>12.7653799093868</c:v>
                </c:pt>
                <c:pt idx="1835">
                  <c:v>12.7653799093868</c:v>
                </c:pt>
                <c:pt idx="1836">
                  <c:v>12.7653799093868</c:v>
                </c:pt>
                <c:pt idx="1837">
                  <c:v>12.7653799093868</c:v>
                </c:pt>
                <c:pt idx="1838">
                  <c:v>12.7653799093868</c:v>
                </c:pt>
                <c:pt idx="1839">
                  <c:v>12.7653799093868</c:v>
                </c:pt>
                <c:pt idx="1840">
                  <c:v>12.7653799093868</c:v>
                </c:pt>
                <c:pt idx="1841">
                  <c:v>12.7653799093868</c:v>
                </c:pt>
                <c:pt idx="1842">
                  <c:v>12.7653799093868</c:v>
                </c:pt>
                <c:pt idx="1843">
                  <c:v>12.7653799093868</c:v>
                </c:pt>
                <c:pt idx="1844">
                  <c:v>12.7653799093868</c:v>
                </c:pt>
                <c:pt idx="1845">
                  <c:v>12.7653799093868</c:v>
                </c:pt>
                <c:pt idx="1846">
                  <c:v>12.7653799093868</c:v>
                </c:pt>
                <c:pt idx="1847">
                  <c:v>12.7653799093868</c:v>
                </c:pt>
                <c:pt idx="1848">
                  <c:v>12.7653799093868</c:v>
                </c:pt>
                <c:pt idx="1849">
                  <c:v>12.7653799093868</c:v>
                </c:pt>
                <c:pt idx="1850">
                  <c:v>12.7653799093868</c:v>
                </c:pt>
                <c:pt idx="1851">
                  <c:v>12.7653799093868</c:v>
                </c:pt>
                <c:pt idx="1852">
                  <c:v>12.7653799093868</c:v>
                </c:pt>
                <c:pt idx="1853">
                  <c:v>12.7653799093868</c:v>
                </c:pt>
                <c:pt idx="1854">
                  <c:v>12.769084083937701</c:v>
                </c:pt>
                <c:pt idx="1855">
                  <c:v>12.769084083937701</c:v>
                </c:pt>
                <c:pt idx="1856">
                  <c:v>12.769084083937701</c:v>
                </c:pt>
                <c:pt idx="1857">
                  <c:v>12.769084083937701</c:v>
                </c:pt>
                <c:pt idx="1858">
                  <c:v>12.769084083937701</c:v>
                </c:pt>
                <c:pt idx="1859">
                  <c:v>12.769084083937701</c:v>
                </c:pt>
                <c:pt idx="1860">
                  <c:v>12.769084083937701</c:v>
                </c:pt>
                <c:pt idx="1861">
                  <c:v>12.769084083937701</c:v>
                </c:pt>
                <c:pt idx="1862">
                  <c:v>12.769084083937701</c:v>
                </c:pt>
                <c:pt idx="1863">
                  <c:v>12.769084083937701</c:v>
                </c:pt>
                <c:pt idx="1864">
                  <c:v>12.769084083937701</c:v>
                </c:pt>
                <c:pt idx="1865">
                  <c:v>12.769084083937701</c:v>
                </c:pt>
                <c:pt idx="1866">
                  <c:v>12.769084083937701</c:v>
                </c:pt>
                <c:pt idx="1867">
                  <c:v>12.769084083937701</c:v>
                </c:pt>
                <c:pt idx="1868">
                  <c:v>12.769084083937701</c:v>
                </c:pt>
                <c:pt idx="1869">
                  <c:v>12.769084083937701</c:v>
                </c:pt>
                <c:pt idx="1870">
                  <c:v>12.769084083937701</c:v>
                </c:pt>
                <c:pt idx="1871">
                  <c:v>12.769084083937701</c:v>
                </c:pt>
                <c:pt idx="1872">
                  <c:v>12.769084083937701</c:v>
                </c:pt>
                <c:pt idx="1873">
                  <c:v>12.769084083937701</c:v>
                </c:pt>
                <c:pt idx="1874">
                  <c:v>12.769084083937701</c:v>
                </c:pt>
                <c:pt idx="1875">
                  <c:v>12.769084083937701</c:v>
                </c:pt>
                <c:pt idx="1876">
                  <c:v>12.769084083937701</c:v>
                </c:pt>
                <c:pt idx="1877">
                  <c:v>12.769084083937701</c:v>
                </c:pt>
                <c:pt idx="1878">
                  <c:v>12.769084083937701</c:v>
                </c:pt>
                <c:pt idx="1879">
                  <c:v>12.769084083937701</c:v>
                </c:pt>
                <c:pt idx="1880">
                  <c:v>12.769084083937701</c:v>
                </c:pt>
                <c:pt idx="1881">
                  <c:v>12.769084083937701</c:v>
                </c:pt>
                <c:pt idx="1882">
                  <c:v>12.769084083937701</c:v>
                </c:pt>
                <c:pt idx="1883">
                  <c:v>12.772788258488699</c:v>
                </c:pt>
                <c:pt idx="1884">
                  <c:v>12.772788258488699</c:v>
                </c:pt>
                <c:pt idx="1885">
                  <c:v>12.772788258488699</c:v>
                </c:pt>
                <c:pt idx="1886">
                  <c:v>12.772788258488699</c:v>
                </c:pt>
                <c:pt idx="1887">
                  <c:v>12.772788258488699</c:v>
                </c:pt>
                <c:pt idx="1888">
                  <c:v>12.772788258488699</c:v>
                </c:pt>
                <c:pt idx="1889">
                  <c:v>12.772788258488699</c:v>
                </c:pt>
                <c:pt idx="1890">
                  <c:v>12.772788258488699</c:v>
                </c:pt>
                <c:pt idx="1891">
                  <c:v>12.772788258488699</c:v>
                </c:pt>
                <c:pt idx="1892">
                  <c:v>12.772788258488699</c:v>
                </c:pt>
                <c:pt idx="1893">
                  <c:v>12.772788258488699</c:v>
                </c:pt>
                <c:pt idx="1894">
                  <c:v>12.772788258488699</c:v>
                </c:pt>
                <c:pt idx="1895">
                  <c:v>12.772788258488699</c:v>
                </c:pt>
                <c:pt idx="1896">
                  <c:v>12.772788258488699</c:v>
                </c:pt>
                <c:pt idx="1897">
                  <c:v>12.772788258488699</c:v>
                </c:pt>
                <c:pt idx="1898">
                  <c:v>12.772788258488699</c:v>
                </c:pt>
                <c:pt idx="1899">
                  <c:v>12.772788258488699</c:v>
                </c:pt>
                <c:pt idx="1900">
                  <c:v>12.772788258488699</c:v>
                </c:pt>
                <c:pt idx="1901">
                  <c:v>12.772788258488699</c:v>
                </c:pt>
                <c:pt idx="1902">
                  <c:v>12.772788258488699</c:v>
                </c:pt>
                <c:pt idx="1903">
                  <c:v>12.7764924330396</c:v>
                </c:pt>
                <c:pt idx="1904">
                  <c:v>12.7764924330396</c:v>
                </c:pt>
                <c:pt idx="1905">
                  <c:v>12.7764924330396</c:v>
                </c:pt>
                <c:pt idx="1906">
                  <c:v>12.7764924330396</c:v>
                </c:pt>
                <c:pt idx="1907">
                  <c:v>12.7764924330396</c:v>
                </c:pt>
                <c:pt idx="1908">
                  <c:v>12.7764924330396</c:v>
                </c:pt>
                <c:pt idx="1909">
                  <c:v>12.7764924330396</c:v>
                </c:pt>
                <c:pt idx="1910">
                  <c:v>12.7764924330396</c:v>
                </c:pt>
                <c:pt idx="1911">
                  <c:v>12.7764924330396</c:v>
                </c:pt>
                <c:pt idx="1912">
                  <c:v>12.7764924330396</c:v>
                </c:pt>
                <c:pt idx="1913">
                  <c:v>12.7764924330396</c:v>
                </c:pt>
                <c:pt idx="1914">
                  <c:v>12.7764924330396</c:v>
                </c:pt>
                <c:pt idx="1915">
                  <c:v>12.7764924330396</c:v>
                </c:pt>
                <c:pt idx="1916">
                  <c:v>12.7764924330396</c:v>
                </c:pt>
                <c:pt idx="1917">
                  <c:v>12.7764924330396</c:v>
                </c:pt>
                <c:pt idx="1918">
                  <c:v>12.7764924330396</c:v>
                </c:pt>
                <c:pt idx="1919">
                  <c:v>12.7764924330396</c:v>
                </c:pt>
                <c:pt idx="1920">
                  <c:v>12.7764924330396</c:v>
                </c:pt>
                <c:pt idx="1921">
                  <c:v>12.7764924330396</c:v>
                </c:pt>
                <c:pt idx="1922">
                  <c:v>12.7764924330396</c:v>
                </c:pt>
                <c:pt idx="1923">
                  <c:v>12.7764924330396</c:v>
                </c:pt>
                <c:pt idx="1924">
                  <c:v>12.7764924330396</c:v>
                </c:pt>
                <c:pt idx="1925">
                  <c:v>12.780196607590501</c:v>
                </c:pt>
                <c:pt idx="1926">
                  <c:v>12.780196607590501</c:v>
                </c:pt>
                <c:pt idx="1927">
                  <c:v>12.780196607590501</c:v>
                </c:pt>
                <c:pt idx="1928">
                  <c:v>12.780196607590501</c:v>
                </c:pt>
                <c:pt idx="1929">
                  <c:v>12.780196607590501</c:v>
                </c:pt>
                <c:pt idx="1930">
                  <c:v>12.780196607590501</c:v>
                </c:pt>
                <c:pt idx="1931">
                  <c:v>12.780196607590501</c:v>
                </c:pt>
                <c:pt idx="1932">
                  <c:v>12.780196607590501</c:v>
                </c:pt>
                <c:pt idx="1933">
                  <c:v>12.780196607590501</c:v>
                </c:pt>
                <c:pt idx="1934">
                  <c:v>12.780196607590501</c:v>
                </c:pt>
                <c:pt idx="1935">
                  <c:v>12.780196607590501</c:v>
                </c:pt>
                <c:pt idx="1936">
                  <c:v>12.780196607590501</c:v>
                </c:pt>
                <c:pt idx="1937">
                  <c:v>12.780196607590501</c:v>
                </c:pt>
                <c:pt idx="1938">
                  <c:v>12.780196607590501</c:v>
                </c:pt>
                <c:pt idx="1939">
                  <c:v>12.780196607590501</c:v>
                </c:pt>
                <c:pt idx="1940">
                  <c:v>12.780196607590501</c:v>
                </c:pt>
                <c:pt idx="1941">
                  <c:v>12.780196607590501</c:v>
                </c:pt>
                <c:pt idx="1942">
                  <c:v>12.780196607590501</c:v>
                </c:pt>
                <c:pt idx="1943">
                  <c:v>12.780196607590501</c:v>
                </c:pt>
                <c:pt idx="1944">
                  <c:v>12.780196607590501</c:v>
                </c:pt>
                <c:pt idx="1945">
                  <c:v>12.780196607590501</c:v>
                </c:pt>
                <c:pt idx="1946">
                  <c:v>12.780196607590501</c:v>
                </c:pt>
                <c:pt idx="1947">
                  <c:v>12.780196607590501</c:v>
                </c:pt>
                <c:pt idx="1948">
                  <c:v>12.780196607590501</c:v>
                </c:pt>
                <c:pt idx="1949">
                  <c:v>12.780196607590501</c:v>
                </c:pt>
                <c:pt idx="1950">
                  <c:v>12.783900782141499</c:v>
                </c:pt>
                <c:pt idx="1951">
                  <c:v>12.783900782141499</c:v>
                </c:pt>
                <c:pt idx="1952">
                  <c:v>12.783900782141499</c:v>
                </c:pt>
                <c:pt idx="1953">
                  <c:v>12.783900782141499</c:v>
                </c:pt>
                <c:pt idx="1954">
                  <c:v>12.783900782141499</c:v>
                </c:pt>
                <c:pt idx="1955">
                  <c:v>12.783900782141499</c:v>
                </c:pt>
                <c:pt idx="1956">
                  <c:v>12.783900782141499</c:v>
                </c:pt>
                <c:pt idx="1957">
                  <c:v>12.783900782141499</c:v>
                </c:pt>
                <c:pt idx="1958">
                  <c:v>12.783900782141499</c:v>
                </c:pt>
                <c:pt idx="1959">
                  <c:v>12.783900782141499</c:v>
                </c:pt>
                <c:pt idx="1960">
                  <c:v>12.783900782141499</c:v>
                </c:pt>
                <c:pt idx="1961">
                  <c:v>12.783900782141499</c:v>
                </c:pt>
                <c:pt idx="1962">
                  <c:v>12.783900782141499</c:v>
                </c:pt>
                <c:pt idx="1963">
                  <c:v>12.783900782141499</c:v>
                </c:pt>
                <c:pt idx="1964">
                  <c:v>12.783900782141499</c:v>
                </c:pt>
                <c:pt idx="1965">
                  <c:v>12.783900782141499</c:v>
                </c:pt>
                <c:pt idx="1966">
                  <c:v>12.783900782141499</c:v>
                </c:pt>
                <c:pt idx="1967">
                  <c:v>12.783900782141499</c:v>
                </c:pt>
                <c:pt idx="1968">
                  <c:v>12.783900782141499</c:v>
                </c:pt>
                <c:pt idx="1969">
                  <c:v>12.783900782141499</c:v>
                </c:pt>
                <c:pt idx="1970">
                  <c:v>12.7876049566924</c:v>
                </c:pt>
                <c:pt idx="1971">
                  <c:v>12.7876049566924</c:v>
                </c:pt>
                <c:pt idx="1972">
                  <c:v>12.7876049566924</c:v>
                </c:pt>
                <c:pt idx="1973">
                  <c:v>12.7876049566924</c:v>
                </c:pt>
                <c:pt idx="1974">
                  <c:v>12.7876049566924</c:v>
                </c:pt>
                <c:pt idx="1975">
                  <c:v>12.7876049566924</c:v>
                </c:pt>
                <c:pt idx="1976">
                  <c:v>12.7876049566924</c:v>
                </c:pt>
                <c:pt idx="1977">
                  <c:v>12.7876049566924</c:v>
                </c:pt>
                <c:pt idx="1978">
                  <c:v>12.7876049566924</c:v>
                </c:pt>
                <c:pt idx="1979">
                  <c:v>12.7876049566924</c:v>
                </c:pt>
                <c:pt idx="1980">
                  <c:v>12.7876049566924</c:v>
                </c:pt>
                <c:pt idx="1981">
                  <c:v>12.7876049566924</c:v>
                </c:pt>
                <c:pt idx="1982">
                  <c:v>12.7876049566924</c:v>
                </c:pt>
                <c:pt idx="1983">
                  <c:v>12.7876049566924</c:v>
                </c:pt>
                <c:pt idx="1984">
                  <c:v>12.7876049566924</c:v>
                </c:pt>
                <c:pt idx="1985">
                  <c:v>12.7876049566924</c:v>
                </c:pt>
                <c:pt idx="1986">
                  <c:v>12.7876049566924</c:v>
                </c:pt>
                <c:pt idx="1987">
                  <c:v>12.7876049566924</c:v>
                </c:pt>
                <c:pt idx="1988">
                  <c:v>12.7876049566924</c:v>
                </c:pt>
                <c:pt idx="1989">
                  <c:v>12.7876049566924</c:v>
                </c:pt>
                <c:pt idx="1990">
                  <c:v>12.7913091312434</c:v>
                </c:pt>
                <c:pt idx="1991">
                  <c:v>12.7913091312434</c:v>
                </c:pt>
                <c:pt idx="1992">
                  <c:v>12.7913091312434</c:v>
                </c:pt>
                <c:pt idx="1993">
                  <c:v>12.7913091312434</c:v>
                </c:pt>
                <c:pt idx="1994">
                  <c:v>12.7913091312434</c:v>
                </c:pt>
                <c:pt idx="1995">
                  <c:v>12.7913091312434</c:v>
                </c:pt>
                <c:pt idx="1996">
                  <c:v>12.7913091312434</c:v>
                </c:pt>
                <c:pt idx="1997">
                  <c:v>12.7913091312434</c:v>
                </c:pt>
                <c:pt idx="1998">
                  <c:v>12.7913091312434</c:v>
                </c:pt>
                <c:pt idx="1999">
                  <c:v>12.7913091312434</c:v>
                </c:pt>
                <c:pt idx="2000">
                  <c:v>12.7913091312434</c:v>
                </c:pt>
                <c:pt idx="2001">
                  <c:v>12.7913091312434</c:v>
                </c:pt>
                <c:pt idx="2002">
                  <c:v>12.7913091312434</c:v>
                </c:pt>
                <c:pt idx="2003">
                  <c:v>12.7913091312434</c:v>
                </c:pt>
                <c:pt idx="2004">
                  <c:v>12.7913091312434</c:v>
                </c:pt>
                <c:pt idx="2005">
                  <c:v>12.7913091312434</c:v>
                </c:pt>
                <c:pt idx="2006">
                  <c:v>12.7913091312434</c:v>
                </c:pt>
                <c:pt idx="2007">
                  <c:v>12.7913091312434</c:v>
                </c:pt>
                <c:pt idx="2008">
                  <c:v>12.7913091312434</c:v>
                </c:pt>
                <c:pt idx="2009">
                  <c:v>12.7913091312434</c:v>
                </c:pt>
                <c:pt idx="2010">
                  <c:v>12.795013305794299</c:v>
                </c:pt>
                <c:pt idx="2011">
                  <c:v>12.795013305794299</c:v>
                </c:pt>
                <c:pt idx="2012">
                  <c:v>12.795013305794299</c:v>
                </c:pt>
                <c:pt idx="2013">
                  <c:v>12.795013305794299</c:v>
                </c:pt>
                <c:pt idx="2014">
                  <c:v>12.795013305794299</c:v>
                </c:pt>
                <c:pt idx="2015">
                  <c:v>12.795013305794299</c:v>
                </c:pt>
                <c:pt idx="2016">
                  <c:v>12.795013305794299</c:v>
                </c:pt>
                <c:pt idx="2017">
                  <c:v>12.795013305794299</c:v>
                </c:pt>
                <c:pt idx="2018">
                  <c:v>12.795013305794299</c:v>
                </c:pt>
                <c:pt idx="2019">
                  <c:v>12.795013305794299</c:v>
                </c:pt>
                <c:pt idx="2020">
                  <c:v>12.795013305794299</c:v>
                </c:pt>
                <c:pt idx="2021">
                  <c:v>12.795013305794299</c:v>
                </c:pt>
                <c:pt idx="2022">
                  <c:v>12.795013305794299</c:v>
                </c:pt>
                <c:pt idx="2023">
                  <c:v>12.795013305794299</c:v>
                </c:pt>
                <c:pt idx="2024">
                  <c:v>12.795013305794299</c:v>
                </c:pt>
                <c:pt idx="2025">
                  <c:v>12.795013305794299</c:v>
                </c:pt>
                <c:pt idx="2026">
                  <c:v>12.795013305794299</c:v>
                </c:pt>
                <c:pt idx="2027">
                  <c:v>12.795013305794299</c:v>
                </c:pt>
                <c:pt idx="2028">
                  <c:v>12.795013305794299</c:v>
                </c:pt>
                <c:pt idx="2029">
                  <c:v>12.795013305794299</c:v>
                </c:pt>
                <c:pt idx="2030">
                  <c:v>12.795013305794299</c:v>
                </c:pt>
                <c:pt idx="2031">
                  <c:v>12.795013305794299</c:v>
                </c:pt>
                <c:pt idx="2032">
                  <c:v>12.795013305794299</c:v>
                </c:pt>
                <c:pt idx="2033">
                  <c:v>12.795013305794299</c:v>
                </c:pt>
                <c:pt idx="2034">
                  <c:v>12.795013305794299</c:v>
                </c:pt>
                <c:pt idx="2035">
                  <c:v>12.795013305794299</c:v>
                </c:pt>
                <c:pt idx="2036">
                  <c:v>12.795013305794299</c:v>
                </c:pt>
                <c:pt idx="2037">
                  <c:v>12.795013305794299</c:v>
                </c:pt>
                <c:pt idx="2038">
                  <c:v>12.795013305794299</c:v>
                </c:pt>
                <c:pt idx="2039">
                  <c:v>12.7987174803452</c:v>
                </c:pt>
                <c:pt idx="2040">
                  <c:v>12.795013305794299</c:v>
                </c:pt>
                <c:pt idx="2041">
                  <c:v>12.7987174803452</c:v>
                </c:pt>
                <c:pt idx="2042">
                  <c:v>12.7987174803452</c:v>
                </c:pt>
                <c:pt idx="2043">
                  <c:v>12.7987174803452</c:v>
                </c:pt>
                <c:pt idx="2044">
                  <c:v>12.7987174803452</c:v>
                </c:pt>
                <c:pt idx="2045">
                  <c:v>12.7987174803452</c:v>
                </c:pt>
                <c:pt idx="2046">
                  <c:v>12.7987174803452</c:v>
                </c:pt>
                <c:pt idx="2047">
                  <c:v>12.7987174803452</c:v>
                </c:pt>
                <c:pt idx="2048">
                  <c:v>12.7987174803452</c:v>
                </c:pt>
                <c:pt idx="2049">
                  <c:v>12.7987174803452</c:v>
                </c:pt>
                <c:pt idx="2050">
                  <c:v>12.7987174803452</c:v>
                </c:pt>
                <c:pt idx="2051">
                  <c:v>12.7987174803452</c:v>
                </c:pt>
                <c:pt idx="2052">
                  <c:v>12.7987174803452</c:v>
                </c:pt>
                <c:pt idx="2053">
                  <c:v>12.7987174803452</c:v>
                </c:pt>
                <c:pt idx="2054">
                  <c:v>12.8024216548962</c:v>
                </c:pt>
                <c:pt idx="2055">
                  <c:v>12.8024216548962</c:v>
                </c:pt>
                <c:pt idx="2056">
                  <c:v>12.8024216548962</c:v>
                </c:pt>
                <c:pt idx="2057">
                  <c:v>12.8024216548962</c:v>
                </c:pt>
                <c:pt idx="2058">
                  <c:v>12.8024216548962</c:v>
                </c:pt>
                <c:pt idx="2059">
                  <c:v>12.8024216548962</c:v>
                </c:pt>
                <c:pt idx="2060">
                  <c:v>12.8024216548962</c:v>
                </c:pt>
                <c:pt idx="2061">
                  <c:v>12.8024216548962</c:v>
                </c:pt>
                <c:pt idx="2062">
                  <c:v>12.8024216548962</c:v>
                </c:pt>
                <c:pt idx="2063">
                  <c:v>12.8024216548962</c:v>
                </c:pt>
                <c:pt idx="2064">
                  <c:v>12.8024216548962</c:v>
                </c:pt>
                <c:pt idx="2065">
                  <c:v>12.8024216548962</c:v>
                </c:pt>
                <c:pt idx="2066">
                  <c:v>12.8024216548962</c:v>
                </c:pt>
                <c:pt idx="2067">
                  <c:v>12.8024216548962</c:v>
                </c:pt>
                <c:pt idx="2068">
                  <c:v>12.8024216548962</c:v>
                </c:pt>
                <c:pt idx="2069">
                  <c:v>12.8024216548962</c:v>
                </c:pt>
                <c:pt idx="2070">
                  <c:v>12.8024216548962</c:v>
                </c:pt>
                <c:pt idx="2071">
                  <c:v>12.8024216548962</c:v>
                </c:pt>
                <c:pt idx="2072">
                  <c:v>12.8024216548962</c:v>
                </c:pt>
                <c:pt idx="2073">
                  <c:v>12.8024216548962</c:v>
                </c:pt>
                <c:pt idx="2074">
                  <c:v>12.8024216548962</c:v>
                </c:pt>
                <c:pt idx="2075">
                  <c:v>12.8024216548962</c:v>
                </c:pt>
                <c:pt idx="2076">
                  <c:v>12.8024216548962</c:v>
                </c:pt>
                <c:pt idx="2077">
                  <c:v>12.806125829447099</c:v>
                </c:pt>
                <c:pt idx="2078">
                  <c:v>12.806125829447099</c:v>
                </c:pt>
                <c:pt idx="2079">
                  <c:v>12.806125829447099</c:v>
                </c:pt>
                <c:pt idx="2080">
                  <c:v>12.806125829447099</c:v>
                </c:pt>
                <c:pt idx="2081">
                  <c:v>12.806125829447099</c:v>
                </c:pt>
                <c:pt idx="2082">
                  <c:v>12.806125829447099</c:v>
                </c:pt>
                <c:pt idx="2083">
                  <c:v>12.806125829447099</c:v>
                </c:pt>
                <c:pt idx="2084">
                  <c:v>12.806125829447099</c:v>
                </c:pt>
                <c:pt idx="2085">
                  <c:v>12.806125829447099</c:v>
                </c:pt>
                <c:pt idx="2086">
                  <c:v>12.806125829447099</c:v>
                </c:pt>
                <c:pt idx="2087">
                  <c:v>12.806125829447099</c:v>
                </c:pt>
                <c:pt idx="2088">
                  <c:v>12.806125829447099</c:v>
                </c:pt>
                <c:pt idx="2089">
                  <c:v>12.806125829447099</c:v>
                </c:pt>
                <c:pt idx="2090">
                  <c:v>12.806125829447099</c:v>
                </c:pt>
                <c:pt idx="2091">
                  <c:v>12.806125829447099</c:v>
                </c:pt>
                <c:pt idx="2092">
                  <c:v>12.806125829447099</c:v>
                </c:pt>
                <c:pt idx="2093">
                  <c:v>12.806125829447099</c:v>
                </c:pt>
                <c:pt idx="2094">
                  <c:v>12.806125829447099</c:v>
                </c:pt>
                <c:pt idx="2095">
                  <c:v>12.806125829447099</c:v>
                </c:pt>
                <c:pt idx="2096">
                  <c:v>12.806125829447099</c:v>
                </c:pt>
                <c:pt idx="2097">
                  <c:v>12.806125829447099</c:v>
                </c:pt>
                <c:pt idx="2098">
                  <c:v>12.806125829447099</c:v>
                </c:pt>
                <c:pt idx="2099">
                  <c:v>12.806125829447099</c:v>
                </c:pt>
                <c:pt idx="2100">
                  <c:v>12.809830003998</c:v>
                </c:pt>
                <c:pt idx="2101">
                  <c:v>12.809830003998</c:v>
                </c:pt>
                <c:pt idx="2102">
                  <c:v>12.809830003998</c:v>
                </c:pt>
                <c:pt idx="2103">
                  <c:v>12.809830003998</c:v>
                </c:pt>
                <c:pt idx="2104">
                  <c:v>12.809830003998</c:v>
                </c:pt>
                <c:pt idx="2105">
                  <c:v>12.809830003998</c:v>
                </c:pt>
                <c:pt idx="2106">
                  <c:v>12.809830003998</c:v>
                </c:pt>
                <c:pt idx="2107">
                  <c:v>12.809830003998</c:v>
                </c:pt>
                <c:pt idx="2108">
                  <c:v>12.809830003998</c:v>
                </c:pt>
                <c:pt idx="2109">
                  <c:v>12.809830003998</c:v>
                </c:pt>
                <c:pt idx="2110">
                  <c:v>12.809830003998</c:v>
                </c:pt>
                <c:pt idx="2111">
                  <c:v>12.809830003998</c:v>
                </c:pt>
                <c:pt idx="2112">
                  <c:v>12.809830003998</c:v>
                </c:pt>
                <c:pt idx="2113">
                  <c:v>12.809830003998</c:v>
                </c:pt>
                <c:pt idx="2114">
                  <c:v>12.809830003998</c:v>
                </c:pt>
                <c:pt idx="2115">
                  <c:v>12.809830003998</c:v>
                </c:pt>
                <c:pt idx="2116">
                  <c:v>12.809830003998</c:v>
                </c:pt>
                <c:pt idx="2117">
                  <c:v>12.809830003998</c:v>
                </c:pt>
                <c:pt idx="2118">
                  <c:v>12.813534178549</c:v>
                </c:pt>
                <c:pt idx="2119">
                  <c:v>12.809830003998</c:v>
                </c:pt>
                <c:pt idx="2120">
                  <c:v>12.809830003998</c:v>
                </c:pt>
                <c:pt idx="2121">
                  <c:v>12.813534178549</c:v>
                </c:pt>
                <c:pt idx="2122">
                  <c:v>12.813534178549</c:v>
                </c:pt>
                <c:pt idx="2123">
                  <c:v>12.809830003998</c:v>
                </c:pt>
                <c:pt idx="2124">
                  <c:v>12.813534178549</c:v>
                </c:pt>
                <c:pt idx="2125">
                  <c:v>12.813534178549</c:v>
                </c:pt>
                <c:pt idx="2126">
                  <c:v>12.813534178549</c:v>
                </c:pt>
                <c:pt idx="2127">
                  <c:v>12.813534178549</c:v>
                </c:pt>
                <c:pt idx="2128">
                  <c:v>12.813534178549</c:v>
                </c:pt>
                <c:pt idx="2129">
                  <c:v>12.813534178549</c:v>
                </c:pt>
                <c:pt idx="2130">
                  <c:v>12.813534178549</c:v>
                </c:pt>
                <c:pt idx="2131">
                  <c:v>12.813534178549</c:v>
                </c:pt>
                <c:pt idx="2132">
                  <c:v>12.813534178549</c:v>
                </c:pt>
                <c:pt idx="2133">
                  <c:v>12.813534178549</c:v>
                </c:pt>
                <c:pt idx="2134">
                  <c:v>12.813534178549</c:v>
                </c:pt>
                <c:pt idx="2135">
                  <c:v>12.813534178549</c:v>
                </c:pt>
                <c:pt idx="2136">
                  <c:v>12.813534178549</c:v>
                </c:pt>
                <c:pt idx="2137">
                  <c:v>12.813534178549</c:v>
                </c:pt>
                <c:pt idx="2138">
                  <c:v>12.813534178549</c:v>
                </c:pt>
                <c:pt idx="2139">
                  <c:v>12.813534178549</c:v>
                </c:pt>
                <c:pt idx="2140">
                  <c:v>12.813534178549</c:v>
                </c:pt>
                <c:pt idx="2141">
                  <c:v>12.813534178549</c:v>
                </c:pt>
                <c:pt idx="2142">
                  <c:v>12.813534178549</c:v>
                </c:pt>
                <c:pt idx="2143">
                  <c:v>12.813534178549</c:v>
                </c:pt>
                <c:pt idx="2144">
                  <c:v>12.817238353099899</c:v>
                </c:pt>
                <c:pt idx="2145">
                  <c:v>12.817238353099899</c:v>
                </c:pt>
                <c:pt idx="2146">
                  <c:v>12.817238353099899</c:v>
                </c:pt>
                <c:pt idx="2147">
                  <c:v>12.817238353099899</c:v>
                </c:pt>
                <c:pt idx="2148">
                  <c:v>12.817238353099899</c:v>
                </c:pt>
                <c:pt idx="2149">
                  <c:v>12.817238353099899</c:v>
                </c:pt>
                <c:pt idx="2150">
                  <c:v>12.817238353099899</c:v>
                </c:pt>
                <c:pt idx="2151">
                  <c:v>12.817238353099899</c:v>
                </c:pt>
                <c:pt idx="2152">
                  <c:v>12.817238353099899</c:v>
                </c:pt>
                <c:pt idx="2153">
                  <c:v>12.817238353099899</c:v>
                </c:pt>
                <c:pt idx="2154">
                  <c:v>12.817238353099899</c:v>
                </c:pt>
                <c:pt idx="2155">
                  <c:v>12.817238353099899</c:v>
                </c:pt>
                <c:pt idx="2156">
                  <c:v>12.817238353099899</c:v>
                </c:pt>
                <c:pt idx="2157">
                  <c:v>12.817238353099899</c:v>
                </c:pt>
                <c:pt idx="2158">
                  <c:v>12.817238353099899</c:v>
                </c:pt>
                <c:pt idx="2159">
                  <c:v>12.817238353099899</c:v>
                </c:pt>
                <c:pt idx="2160">
                  <c:v>12.817238353099899</c:v>
                </c:pt>
                <c:pt idx="2161">
                  <c:v>12.817238353099899</c:v>
                </c:pt>
                <c:pt idx="2162">
                  <c:v>12.817238353099899</c:v>
                </c:pt>
                <c:pt idx="2163">
                  <c:v>12.817238353099899</c:v>
                </c:pt>
                <c:pt idx="2164">
                  <c:v>12.8209425276508</c:v>
                </c:pt>
                <c:pt idx="2165">
                  <c:v>12.8209425276508</c:v>
                </c:pt>
                <c:pt idx="2166">
                  <c:v>12.8209425276508</c:v>
                </c:pt>
                <c:pt idx="2167">
                  <c:v>12.8209425276508</c:v>
                </c:pt>
                <c:pt idx="2168">
                  <c:v>12.8209425276508</c:v>
                </c:pt>
                <c:pt idx="2169">
                  <c:v>12.8209425276508</c:v>
                </c:pt>
                <c:pt idx="2170">
                  <c:v>12.8209425276508</c:v>
                </c:pt>
                <c:pt idx="2171">
                  <c:v>12.8209425276508</c:v>
                </c:pt>
                <c:pt idx="2172">
                  <c:v>12.8209425276508</c:v>
                </c:pt>
                <c:pt idx="2173">
                  <c:v>12.8209425276508</c:v>
                </c:pt>
                <c:pt idx="2174">
                  <c:v>12.8209425276508</c:v>
                </c:pt>
                <c:pt idx="2175">
                  <c:v>12.8209425276508</c:v>
                </c:pt>
                <c:pt idx="2176">
                  <c:v>12.8209425276508</c:v>
                </c:pt>
                <c:pt idx="2177">
                  <c:v>12.8209425276508</c:v>
                </c:pt>
                <c:pt idx="2178">
                  <c:v>12.8209425276508</c:v>
                </c:pt>
                <c:pt idx="2179">
                  <c:v>12.8209425276508</c:v>
                </c:pt>
                <c:pt idx="2180">
                  <c:v>12.8209425276508</c:v>
                </c:pt>
                <c:pt idx="2181">
                  <c:v>12.8209425276508</c:v>
                </c:pt>
                <c:pt idx="2182">
                  <c:v>12.8209425276508</c:v>
                </c:pt>
                <c:pt idx="2183">
                  <c:v>12.8246467022018</c:v>
                </c:pt>
                <c:pt idx="2184">
                  <c:v>12.8246467022018</c:v>
                </c:pt>
                <c:pt idx="2185">
                  <c:v>12.8246467022018</c:v>
                </c:pt>
                <c:pt idx="2186">
                  <c:v>12.8246467022018</c:v>
                </c:pt>
                <c:pt idx="2187">
                  <c:v>12.8246467022018</c:v>
                </c:pt>
                <c:pt idx="2188">
                  <c:v>12.8246467022018</c:v>
                </c:pt>
                <c:pt idx="2189">
                  <c:v>12.8209425276508</c:v>
                </c:pt>
                <c:pt idx="2190">
                  <c:v>12.8246467022018</c:v>
                </c:pt>
                <c:pt idx="2191">
                  <c:v>12.8246467022018</c:v>
                </c:pt>
                <c:pt idx="2192">
                  <c:v>12.8246467022018</c:v>
                </c:pt>
                <c:pt idx="2193">
                  <c:v>12.8246467022018</c:v>
                </c:pt>
                <c:pt idx="2194">
                  <c:v>12.8246467022018</c:v>
                </c:pt>
                <c:pt idx="2195">
                  <c:v>12.8246467022018</c:v>
                </c:pt>
                <c:pt idx="2196">
                  <c:v>12.8246467022018</c:v>
                </c:pt>
                <c:pt idx="2197">
                  <c:v>12.8246467022018</c:v>
                </c:pt>
                <c:pt idx="2198">
                  <c:v>12.8246467022018</c:v>
                </c:pt>
                <c:pt idx="2199">
                  <c:v>12.8246467022018</c:v>
                </c:pt>
                <c:pt idx="2200">
                  <c:v>12.8246467022018</c:v>
                </c:pt>
                <c:pt idx="2201">
                  <c:v>12.8246467022018</c:v>
                </c:pt>
                <c:pt idx="2202">
                  <c:v>12.8246467022018</c:v>
                </c:pt>
                <c:pt idx="2203">
                  <c:v>12.8246467022018</c:v>
                </c:pt>
                <c:pt idx="2204">
                  <c:v>12.8246467022018</c:v>
                </c:pt>
                <c:pt idx="2205">
                  <c:v>12.8246467022018</c:v>
                </c:pt>
                <c:pt idx="2206">
                  <c:v>12.8246467022018</c:v>
                </c:pt>
                <c:pt idx="2207">
                  <c:v>12.8246467022018</c:v>
                </c:pt>
                <c:pt idx="2208">
                  <c:v>12.8246467022018</c:v>
                </c:pt>
                <c:pt idx="2209">
                  <c:v>12.8246467022018</c:v>
                </c:pt>
                <c:pt idx="2210">
                  <c:v>12.8246467022018</c:v>
                </c:pt>
                <c:pt idx="2211">
                  <c:v>12.828350876752699</c:v>
                </c:pt>
                <c:pt idx="2212">
                  <c:v>12.8246467022018</c:v>
                </c:pt>
                <c:pt idx="2213">
                  <c:v>12.8246467022018</c:v>
                </c:pt>
                <c:pt idx="2214">
                  <c:v>12.828350876752699</c:v>
                </c:pt>
                <c:pt idx="2215">
                  <c:v>12.828350876752699</c:v>
                </c:pt>
                <c:pt idx="2216">
                  <c:v>12.828350876752699</c:v>
                </c:pt>
                <c:pt idx="2217">
                  <c:v>12.828350876752699</c:v>
                </c:pt>
                <c:pt idx="2218">
                  <c:v>12.828350876752699</c:v>
                </c:pt>
                <c:pt idx="2219">
                  <c:v>12.828350876752699</c:v>
                </c:pt>
                <c:pt idx="2220">
                  <c:v>12.828350876752699</c:v>
                </c:pt>
                <c:pt idx="2221">
                  <c:v>12.828350876752699</c:v>
                </c:pt>
                <c:pt idx="2222">
                  <c:v>12.828350876752699</c:v>
                </c:pt>
                <c:pt idx="2223">
                  <c:v>12.828350876752699</c:v>
                </c:pt>
                <c:pt idx="2224">
                  <c:v>12.828350876752699</c:v>
                </c:pt>
                <c:pt idx="2225">
                  <c:v>12.828350876752699</c:v>
                </c:pt>
                <c:pt idx="2226">
                  <c:v>12.828350876752699</c:v>
                </c:pt>
                <c:pt idx="2227">
                  <c:v>12.828350876752699</c:v>
                </c:pt>
                <c:pt idx="2228">
                  <c:v>12.828350876752699</c:v>
                </c:pt>
                <c:pt idx="2229">
                  <c:v>12.8320550513036</c:v>
                </c:pt>
                <c:pt idx="2230">
                  <c:v>12.8320550513036</c:v>
                </c:pt>
                <c:pt idx="2231">
                  <c:v>12.8320550513036</c:v>
                </c:pt>
                <c:pt idx="2232">
                  <c:v>12.8320550513036</c:v>
                </c:pt>
                <c:pt idx="2233">
                  <c:v>12.8320550513036</c:v>
                </c:pt>
                <c:pt idx="2234">
                  <c:v>12.8320550513036</c:v>
                </c:pt>
                <c:pt idx="2235">
                  <c:v>12.8320550513036</c:v>
                </c:pt>
                <c:pt idx="2236">
                  <c:v>12.8320550513036</c:v>
                </c:pt>
                <c:pt idx="2237">
                  <c:v>12.8320550513036</c:v>
                </c:pt>
                <c:pt idx="2238">
                  <c:v>12.8320550513036</c:v>
                </c:pt>
                <c:pt idx="2239">
                  <c:v>12.8320550513036</c:v>
                </c:pt>
                <c:pt idx="2240">
                  <c:v>12.8320550513036</c:v>
                </c:pt>
                <c:pt idx="2241">
                  <c:v>12.8320550513036</c:v>
                </c:pt>
                <c:pt idx="2242">
                  <c:v>12.8320550513036</c:v>
                </c:pt>
                <c:pt idx="2243">
                  <c:v>12.8320550513036</c:v>
                </c:pt>
                <c:pt idx="2244">
                  <c:v>12.8320550513036</c:v>
                </c:pt>
                <c:pt idx="2245">
                  <c:v>12.8320550513036</c:v>
                </c:pt>
                <c:pt idx="2246">
                  <c:v>12.8320550513036</c:v>
                </c:pt>
                <c:pt idx="2247">
                  <c:v>12.8320550513036</c:v>
                </c:pt>
                <c:pt idx="2248">
                  <c:v>12.8320550513036</c:v>
                </c:pt>
                <c:pt idx="2249">
                  <c:v>12.8320550513036</c:v>
                </c:pt>
                <c:pt idx="2250">
                  <c:v>12.8320550513036</c:v>
                </c:pt>
                <c:pt idx="2251">
                  <c:v>12.8320550513036</c:v>
                </c:pt>
                <c:pt idx="2252">
                  <c:v>12.8320550513036</c:v>
                </c:pt>
                <c:pt idx="2253">
                  <c:v>12.8320550513036</c:v>
                </c:pt>
                <c:pt idx="2254">
                  <c:v>12.8320550513036</c:v>
                </c:pt>
                <c:pt idx="2255">
                  <c:v>12.8357592258546</c:v>
                </c:pt>
                <c:pt idx="2256">
                  <c:v>12.8357592258546</c:v>
                </c:pt>
                <c:pt idx="2257">
                  <c:v>12.8357592258546</c:v>
                </c:pt>
                <c:pt idx="2258">
                  <c:v>12.8357592258546</c:v>
                </c:pt>
                <c:pt idx="2259">
                  <c:v>12.8357592258546</c:v>
                </c:pt>
                <c:pt idx="2260">
                  <c:v>12.8357592258546</c:v>
                </c:pt>
                <c:pt idx="2261">
                  <c:v>12.8357592258546</c:v>
                </c:pt>
                <c:pt idx="2262">
                  <c:v>12.8357592258546</c:v>
                </c:pt>
                <c:pt idx="2263">
                  <c:v>12.8357592258546</c:v>
                </c:pt>
                <c:pt idx="2264">
                  <c:v>12.8357592258546</c:v>
                </c:pt>
                <c:pt idx="2265">
                  <c:v>12.8357592258546</c:v>
                </c:pt>
                <c:pt idx="2266">
                  <c:v>12.8357592258546</c:v>
                </c:pt>
                <c:pt idx="2267">
                  <c:v>12.8357592258546</c:v>
                </c:pt>
                <c:pt idx="2268">
                  <c:v>12.8357592258546</c:v>
                </c:pt>
                <c:pt idx="2269">
                  <c:v>12.8357592258546</c:v>
                </c:pt>
                <c:pt idx="2270">
                  <c:v>12.8357592258546</c:v>
                </c:pt>
                <c:pt idx="2271">
                  <c:v>12.8357592258546</c:v>
                </c:pt>
                <c:pt idx="2272">
                  <c:v>12.8357592258546</c:v>
                </c:pt>
                <c:pt idx="2273">
                  <c:v>12.8357592258546</c:v>
                </c:pt>
                <c:pt idx="2274">
                  <c:v>12.8357592258546</c:v>
                </c:pt>
                <c:pt idx="2275">
                  <c:v>12.8357592258546</c:v>
                </c:pt>
                <c:pt idx="2276">
                  <c:v>12.8357592258546</c:v>
                </c:pt>
                <c:pt idx="2277">
                  <c:v>12.839463400405499</c:v>
                </c:pt>
                <c:pt idx="2278">
                  <c:v>12.839463400405499</c:v>
                </c:pt>
                <c:pt idx="2279">
                  <c:v>12.839463400405499</c:v>
                </c:pt>
                <c:pt idx="2280">
                  <c:v>12.839463400405499</c:v>
                </c:pt>
                <c:pt idx="2281">
                  <c:v>12.839463400405499</c:v>
                </c:pt>
                <c:pt idx="2282">
                  <c:v>12.839463400405499</c:v>
                </c:pt>
                <c:pt idx="2283">
                  <c:v>12.839463400405499</c:v>
                </c:pt>
                <c:pt idx="2284">
                  <c:v>12.839463400405499</c:v>
                </c:pt>
                <c:pt idx="2285">
                  <c:v>12.839463400405499</c:v>
                </c:pt>
                <c:pt idx="2286">
                  <c:v>12.839463400405499</c:v>
                </c:pt>
                <c:pt idx="2287">
                  <c:v>12.839463400405499</c:v>
                </c:pt>
                <c:pt idx="2288">
                  <c:v>12.839463400405499</c:v>
                </c:pt>
                <c:pt idx="2289">
                  <c:v>12.839463400405499</c:v>
                </c:pt>
                <c:pt idx="2290">
                  <c:v>12.839463400405499</c:v>
                </c:pt>
                <c:pt idx="2291">
                  <c:v>12.839463400405499</c:v>
                </c:pt>
                <c:pt idx="2292">
                  <c:v>12.839463400405499</c:v>
                </c:pt>
                <c:pt idx="2293">
                  <c:v>12.839463400405499</c:v>
                </c:pt>
                <c:pt idx="2294">
                  <c:v>12.839463400405499</c:v>
                </c:pt>
                <c:pt idx="2295">
                  <c:v>12.8431675749564</c:v>
                </c:pt>
                <c:pt idx="2296">
                  <c:v>12.8431675749564</c:v>
                </c:pt>
                <c:pt idx="2297">
                  <c:v>12.8431675749564</c:v>
                </c:pt>
                <c:pt idx="2298">
                  <c:v>12.8431675749564</c:v>
                </c:pt>
                <c:pt idx="2299">
                  <c:v>12.8431675749564</c:v>
                </c:pt>
                <c:pt idx="2300">
                  <c:v>12.8431675749564</c:v>
                </c:pt>
                <c:pt idx="2301">
                  <c:v>12.8431675749564</c:v>
                </c:pt>
                <c:pt idx="2302">
                  <c:v>12.8431675749564</c:v>
                </c:pt>
                <c:pt idx="2303">
                  <c:v>12.8431675749564</c:v>
                </c:pt>
                <c:pt idx="2304">
                  <c:v>12.8431675749564</c:v>
                </c:pt>
                <c:pt idx="2305">
                  <c:v>12.8431675749564</c:v>
                </c:pt>
                <c:pt idx="2306">
                  <c:v>12.8431675749564</c:v>
                </c:pt>
                <c:pt idx="2307">
                  <c:v>12.8431675749564</c:v>
                </c:pt>
                <c:pt idx="2308">
                  <c:v>12.8431675749564</c:v>
                </c:pt>
                <c:pt idx="2309">
                  <c:v>12.8431675749564</c:v>
                </c:pt>
                <c:pt idx="2310">
                  <c:v>12.8431675749564</c:v>
                </c:pt>
                <c:pt idx="2311">
                  <c:v>12.8431675749564</c:v>
                </c:pt>
                <c:pt idx="2312">
                  <c:v>12.8431675749564</c:v>
                </c:pt>
                <c:pt idx="2313">
                  <c:v>12.8431675749564</c:v>
                </c:pt>
                <c:pt idx="2314">
                  <c:v>12.8431675749564</c:v>
                </c:pt>
                <c:pt idx="2315">
                  <c:v>12.8431675749564</c:v>
                </c:pt>
                <c:pt idx="2316">
                  <c:v>12.8431675749564</c:v>
                </c:pt>
                <c:pt idx="2317">
                  <c:v>12.8468717495074</c:v>
                </c:pt>
                <c:pt idx="2318">
                  <c:v>12.8431675749564</c:v>
                </c:pt>
                <c:pt idx="2319">
                  <c:v>12.8431675749564</c:v>
                </c:pt>
                <c:pt idx="2320">
                  <c:v>12.8431675749564</c:v>
                </c:pt>
                <c:pt idx="2321">
                  <c:v>12.8468717495074</c:v>
                </c:pt>
                <c:pt idx="2322">
                  <c:v>12.8468717495074</c:v>
                </c:pt>
                <c:pt idx="2323">
                  <c:v>12.8468717495074</c:v>
                </c:pt>
                <c:pt idx="2324">
                  <c:v>12.8468717495074</c:v>
                </c:pt>
                <c:pt idx="2325">
                  <c:v>12.8468717495074</c:v>
                </c:pt>
                <c:pt idx="2326">
                  <c:v>12.8468717495074</c:v>
                </c:pt>
                <c:pt idx="2327">
                  <c:v>12.8468717495074</c:v>
                </c:pt>
                <c:pt idx="2328">
                  <c:v>12.8468717495074</c:v>
                </c:pt>
                <c:pt idx="2329">
                  <c:v>12.8468717495074</c:v>
                </c:pt>
                <c:pt idx="2330">
                  <c:v>12.8468717495074</c:v>
                </c:pt>
                <c:pt idx="2331">
                  <c:v>12.8468717495074</c:v>
                </c:pt>
                <c:pt idx="2332">
                  <c:v>12.8468717495074</c:v>
                </c:pt>
                <c:pt idx="2333">
                  <c:v>12.8468717495074</c:v>
                </c:pt>
                <c:pt idx="2334">
                  <c:v>12.8468717495074</c:v>
                </c:pt>
                <c:pt idx="2335">
                  <c:v>12.8468717495074</c:v>
                </c:pt>
                <c:pt idx="2336">
                  <c:v>12.8468717495074</c:v>
                </c:pt>
                <c:pt idx="2337">
                  <c:v>12.8468717495074</c:v>
                </c:pt>
                <c:pt idx="2338">
                  <c:v>12.8468717495074</c:v>
                </c:pt>
                <c:pt idx="2339">
                  <c:v>12.8468717495074</c:v>
                </c:pt>
                <c:pt idx="2340">
                  <c:v>12.8468717495074</c:v>
                </c:pt>
                <c:pt idx="2341">
                  <c:v>12.8468717495074</c:v>
                </c:pt>
                <c:pt idx="2342">
                  <c:v>12.8468717495074</c:v>
                </c:pt>
                <c:pt idx="2343">
                  <c:v>12.8468717495074</c:v>
                </c:pt>
                <c:pt idx="2344">
                  <c:v>12.8468717495074</c:v>
                </c:pt>
                <c:pt idx="2345">
                  <c:v>12.850575924058299</c:v>
                </c:pt>
                <c:pt idx="2346">
                  <c:v>12.8468717495074</c:v>
                </c:pt>
                <c:pt idx="2347">
                  <c:v>12.850575924058299</c:v>
                </c:pt>
                <c:pt idx="2348">
                  <c:v>12.8468717495074</c:v>
                </c:pt>
                <c:pt idx="2349">
                  <c:v>12.850575924058299</c:v>
                </c:pt>
                <c:pt idx="2350">
                  <c:v>12.850575924058299</c:v>
                </c:pt>
                <c:pt idx="2351">
                  <c:v>12.850575924058299</c:v>
                </c:pt>
                <c:pt idx="2352">
                  <c:v>12.850575924058299</c:v>
                </c:pt>
                <c:pt idx="2353">
                  <c:v>12.850575924058299</c:v>
                </c:pt>
                <c:pt idx="2354">
                  <c:v>12.850575924058299</c:v>
                </c:pt>
                <c:pt idx="2355">
                  <c:v>12.850575924058299</c:v>
                </c:pt>
                <c:pt idx="2356">
                  <c:v>12.850575924058299</c:v>
                </c:pt>
                <c:pt idx="2357">
                  <c:v>12.850575924058299</c:v>
                </c:pt>
                <c:pt idx="2358">
                  <c:v>12.850575924058299</c:v>
                </c:pt>
                <c:pt idx="2359">
                  <c:v>12.850575924058299</c:v>
                </c:pt>
                <c:pt idx="2360">
                  <c:v>12.850575924058299</c:v>
                </c:pt>
                <c:pt idx="2361">
                  <c:v>12.850575924058299</c:v>
                </c:pt>
                <c:pt idx="2362">
                  <c:v>12.850575924058299</c:v>
                </c:pt>
                <c:pt idx="2363">
                  <c:v>12.850575924058299</c:v>
                </c:pt>
                <c:pt idx="2364">
                  <c:v>12.8542800986092</c:v>
                </c:pt>
                <c:pt idx="2365">
                  <c:v>12.8542800986092</c:v>
                </c:pt>
                <c:pt idx="2366">
                  <c:v>12.8542800986092</c:v>
                </c:pt>
                <c:pt idx="2367">
                  <c:v>12.8542800986092</c:v>
                </c:pt>
                <c:pt idx="2368">
                  <c:v>12.8542800986092</c:v>
                </c:pt>
                <c:pt idx="2369">
                  <c:v>12.8542800986092</c:v>
                </c:pt>
                <c:pt idx="2370">
                  <c:v>12.8542800986092</c:v>
                </c:pt>
                <c:pt idx="2371">
                  <c:v>12.8542800986092</c:v>
                </c:pt>
                <c:pt idx="2372">
                  <c:v>12.8542800986092</c:v>
                </c:pt>
                <c:pt idx="2373">
                  <c:v>12.8542800986092</c:v>
                </c:pt>
                <c:pt idx="2374">
                  <c:v>12.8542800986092</c:v>
                </c:pt>
                <c:pt idx="2375">
                  <c:v>12.8542800986092</c:v>
                </c:pt>
                <c:pt idx="2376">
                  <c:v>12.8542800986092</c:v>
                </c:pt>
                <c:pt idx="2377">
                  <c:v>12.8542800986092</c:v>
                </c:pt>
                <c:pt idx="2378">
                  <c:v>12.8542800986092</c:v>
                </c:pt>
                <c:pt idx="2379">
                  <c:v>12.8542800986092</c:v>
                </c:pt>
                <c:pt idx="2380">
                  <c:v>12.8542800986092</c:v>
                </c:pt>
                <c:pt idx="2381">
                  <c:v>12.8542800986092</c:v>
                </c:pt>
                <c:pt idx="2382">
                  <c:v>12.8542800986092</c:v>
                </c:pt>
                <c:pt idx="2383">
                  <c:v>12.8542800986092</c:v>
                </c:pt>
                <c:pt idx="2384">
                  <c:v>12.8542800986092</c:v>
                </c:pt>
                <c:pt idx="2385">
                  <c:v>12.8579842731602</c:v>
                </c:pt>
                <c:pt idx="2386">
                  <c:v>12.8579842731602</c:v>
                </c:pt>
                <c:pt idx="2387">
                  <c:v>12.8579842731602</c:v>
                </c:pt>
                <c:pt idx="2388">
                  <c:v>12.8579842731602</c:v>
                </c:pt>
                <c:pt idx="2389">
                  <c:v>12.8579842731602</c:v>
                </c:pt>
                <c:pt idx="2390">
                  <c:v>12.8579842731602</c:v>
                </c:pt>
                <c:pt idx="2391">
                  <c:v>12.8579842731602</c:v>
                </c:pt>
                <c:pt idx="2392">
                  <c:v>12.8579842731602</c:v>
                </c:pt>
                <c:pt idx="2393">
                  <c:v>12.8579842731602</c:v>
                </c:pt>
                <c:pt idx="2394">
                  <c:v>12.8579842731602</c:v>
                </c:pt>
                <c:pt idx="2395">
                  <c:v>12.8579842731602</c:v>
                </c:pt>
                <c:pt idx="2396">
                  <c:v>12.8579842731602</c:v>
                </c:pt>
                <c:pt idx="2397">
                  <c:v>12.8579842731602</c:v>
                </c:pt>
                <c:pt idx="2398">
                  <c:v>12.8579842731602</c:v>
                </c:pt>
                <c:pt idx="2399">
                  <c:v>12.8579842731602</c:v>
                </c:pt>
                <c:pt idx="2400">
                  <c:v>12.8579842731602</c:v>
                </c:pt>
                <c:pt idx="2401">
                  <c:v>12.8579842731602</c:v>
                </c:pt>
                <c:pt idx="2402">
                  <c:v>12.8579842731602</c:v>
                </c:pt>
                <c:pt idx="2403">
                  <c:v>12.8579842731602</c:v>
                </c:pt>
                <c:pt idx="2404">
                  <c:v>12.8579842731602</c:v>
                </c:pt>
                <c:pt idx="2405">
                  <c:v>12.8579842731602</c:v>
                </c:pt>
                <c:pt idx="2406">
                  <c:v>12.8579842731602</c:v>
                </c:pt>
                <c:pt idx="2407">
                  <c:v>12.8579842731602</c:v>
                </c:pt>
                <c:pt idx="2408">
                  <c:v>12.8579842731602</c:v>
                </c:pt>
                <c:pt idx="2409">
                  <c:v>12.8579842731602</c:v>
                </c:pt>
                <c:pt idx="2410">
                  <c:v>12.8579842731602</c:v>
                </c:pt>
                <c:pt idx="2411">
                  <c:v>12.8579842731602</c:v>
                </c:pt>
                <c:pt idx="2412">
                  <c:v>12.861688447711099</c:v>
                </c:pt>
                <c:pt idx="2413">
                  <c:v>12.861688447711099</c:v>
                </c:pt>
                <c:pt idx="2414">
                  <c:v>12.861688447711099</c:v>
                </c:pt>
                <c:pt idx="2415">
                  <c:v>12.861688447711099</c:v>
                </c:pt>
                <c:pt idx="2416">
                  <c:v>12.861688447711099</c:v>
                </c:pt>
                <c:pt idx="2417">
                  <c:v>12.861688447711099</c:v>
                </c:pt>
                <c:pt idx="2418">
                  <c:v>12.861688447711099</c:v>
                </c:pt>
                <c:pt idx="2419">
                  <c:v>12.861688447711099</c:v>
                </c:pt>
                <c:pt idx="2420">
                  <c:v>12.861688447711099</c:v>
                </c:pt>
                <c:pt idx="2421">
                  <c:v>12.861688447711099</c:v>
                </c:pt>
                <c:pt idx="2422">
                  <c:v>12.861688447711099</c:v>
                </c:pt>
                <c:pt idx="2423">
                  <c:v>12.861688447711099</c:v>
                </c:pt>
                <c:pt idx="2424">
                  <c:v>12.861688447711099</c:v>
                </c:pt>
                <c:pt idx="2425">
                  <c:v>12.861688447711099</c:v>
                </c:pt>
                <c:pt idx="2426">
                  <c:v>12.861688447711099</c:v>
                </c:pt>
                <c:pt idx="2427">
                  <c:v>12.861688447711099</c:v>
                </c:pt>
                <c:pt idx="2428">
                  <c:v>12.861688447711099</c:v>
                </c:pt>
                <c:pt idx="2429">
                  <c:v>12.861688447711099</c:v>
                </c:pt>
                <c:pt idx="2430">
                  <c:v>12.861688447711099</c:v>
                </c:pt>
                <c:pt idx="2431">
                  <c:v>12.861688447711099</c:v>
                </c:pt>
                <c:pt idx="2432">
                  <c:v>12.8653926222621</c:v>
                </c:pt>
                <c:pt idx="2433">
                  <c:v>12.8653926222621</c:v>
                </c:pt>
                <c:pt idx="2434">
                  <c:v>12.8653926222621</c:v>
                </c:pt>
                <c:pt idx="2435">
                  <c:v>12.8653926222621</c:v>
                </c:pt>
                <c:pt idx="2436">
                  <c:v>12.8653926222621</c:v>
                </c:pt>
                <c:pt idx="2437">
                  <c:v>12.8653926222621</c:v>
                </c:pt>
                <c:pt idx="2438">
                  <c:v>12.8653926222621</c:v>
                </c:pt>
                <c:pt idx="2439">
                  <c:v>12.8653926222621</c:v>
                </c:pt>
                <c:pt idx="2440">
                  <c:v>12.8653926222621</c:v>
                </c:pt>
                <c:pt idx="2441">
                  <c:v>12.8653926222621</c:v>
                </c:pt>
                <c:pt idx="2442">
                  <c:v>12.8653926222621</c:v>
                </c:pt>
                <c:pt idx="2443">
                  <c:v>12.8653926222621</c:v>
                </c:pt>
                <c:pt idx="2444">
                  <c:v>12.8653926222621</c:v>
                </c:pt>
                <c:pt idx="2445">
                  <c:v>12.8653926222621</c:v>
                </c:pt>
                <c:pt idx="2446">
                  <c:v>12.8653926222621</c:v>
                </c:pt>
                <c:pt idx="2447">
                  <c:v>12.8653926222621</c:v>
                </c:pt>
                <c:pt idx="2448">
                  <c:v>12.8653926222621</c:v>
                </c:pt>
                <c:pt idx="2449">
                  <c:v>12.8653926222621</c:v>
                </c:pt>
                <c:pt idx="2450">
                  <c:v>12.8653926222621</c:v>
                </c:pt>
                <c:pt idx="2451">
                  <c:v>12.8653926222621</c:v>
                </c:pt>
                <c:pt idx="2452">
                  <c:v>12.8653926222621</c:v>
                </c:pt>
                <c:pt idx="2453">
                  <c:v>12.8653926222621</c:v>
                </c:pt>
                <c:pt idx="2454">
                  <c:v>12.8653926222621</c:v>
                </c:pt>
                <c:pt idx="2455">
                  <c:v>12.8653926222621</c:v>
                </c:pt>
                <c:pt idx="2456">
                  <c:v>12.8653926222621</c:v>
                </c:pt>
                <c:pt idx="2457">
                  <c:v>12.8653926222621</c:v>
                </c:pt>
                <c:pt idx="2458">
                  <c:v>12.869096796813</c:v>
                </c:pt>
                <c:pt idx="2459">
                  <c:v>12.869096796813</c:v>
                </c:pt>
                <c:pt idx="2460">
                  <c:v>12.869096796813</c:v>
                </c:pt>
                <c:pt idx="2461">
                  <c:v>12.869096796813</c:v>
                </c:pt>
                <c:pt idx="2462">
                  <c:v>12.869096796813</c:v>
                </c:pt>
                <c:pt idx="2463">
                  <c:v>12.869096796813</c:v>
                </c:pt>
                <c:pt idx="2464">
                  <c:v>12.869096796813</c:v>
                </c:pt>
                <c:pt idx="2465">
                  <c:v>12.869096796813</c:v>
                </c:pt>
                <c:pt idx="2466">
                  <c:v>12.869096796813</c:v>
                </c:pt>
                <c:pt idx="2467">
                  <c:v>12.869096796813</c:v>
                </c:pt>
                <c:pt idx="2468">
                  <c:v>12.869096796813</c:v>
                </c:pt>
                <c:pt idx="2469">
                  <c:v>12.869096796813</c:v>
                </c:pt>
                <c:pt idx="2470">
                  <c:v>12.869096796813</c:v>
                </c:pt>
                <c:pt idx="2471">
                  <c:v>12.869096796813</c:v>
                </c:pt>
                <c:pt idx="2472">
                  <c:v>12.869096796813</c:v>
                </c:pt>
                <c:pt idx="2473">
                  <c:v>12.872800971363899</c:v>
                </c:pt>
                <c:pt idx="2474">
                  <c:v>12.872800971363899</c:v>
                </c:pt>
                <c:pt idx="2475">
                  <c:v>12.872800971363899</c:v>
                </c:pt>
                <c:pt idx="2476">
                  <c:v>12.872800971363899</c:v>
                </c:pt>
                <c:pt idx="2477">
                  <c:v>12.872800971363899</c:v>
                </c:pt>
                <c:pt idx="2478">
                  <c:v>12.872800971363899</c:v>
                </c:pt>
                <c:pt idx="2479">
                  <c:v>12.872800971363899</c:v>
                </c:pt>
                <c:pt idx="2480">
                  <c:v>12.872800971363899</c:v>
                </c:pt>
                <c:pt idx="2481">
                  <c:v>12.872800971363899</c:v>
                </c:pt>
                <c:pt idx="2482">
                  <c:v>12.872800971363899</c:v>
                </c:pt>
                <c:pt idx="2483">
                  <c:v>12.872800971363899</c:v>
                </c:pt>
                <c:pt idx="2484">
                  <c:v>12.872800971363899</c:v>
                </c:pt>
                <c:pt idx="2485">
                  <c:v>12.872800971363899</c:v>
                </c:pt>
                <c:pt idx="2486">
                  <c:v>12.872800971363899</c:v>
                </c:pt>
                <c:pt idx="2487">
                  <c:v>12.872800971363899</c:v>
                </c:pt>
                <c:pt idx="2488">
                  <c:v>12.872800971363899</c:v>
                </c:pt>
                <c:pt idx="2489">
                  <c:v>12.872800971363899</c:v>
                </c:pt>
                <c:pt idx="2490">
                  <c:v>12.872800971363899</c:v>
                </c:pt>
                <c:pt idx="2491">
                  <c:v>12.872800971363899</c:v>
                </c:pt>
                <c:pt idx="2492">
                  <c:v>12.872800971363899</c:v>
                </c:pt>
                <c:pt idx="2493">
                  <c:v>12.872800971363899</c:v>
                </c:pt>
                <c:pt idx="2494">
                  <c:v>12.872800971363899</c:v>
                </c:pt>
                <c:pt idx="2495">
                  <c:v>12.872800971363899</c:v>
                </c:pt>
                <c:pt idx="2496">
                  <c:v>12.8765051459149</c:v>
                </c:pt>
                <c:pt idx="2497">
                  <c:v>12.8765051459149</c:v>
                </c:pt>
                <c:pt idx="2498">
                  <c:v>12.8765051459149</c:v>
                </c:pt>
                <c:pt idx="2499">
                  <c:v>12.8765051459149</c:v>
                </c:pt>
                <c:pt idx="2500">
                  <c:v>12.8765051459149</c:v>
                </c:pt>
                <c:pt idx="2501">
                  <c:v>12.8765051459149</c:v>
                </c:pt>
                <c:pt idx="2502">
                  <c:v>12.8765051459149</c:v>
                </c:pt>
                <c:pt idx="2503">
                  <c:v>12.8765051459149</c:v>
                </c:pt>
                <c:pt idx="2504">
                  <c:v>12.8765051459149</c:v>
                </c:pt>
                <c:pt idx="2505">
                  <c:v>12.8765051459149</c:v>
                </c:pt>
                <c:pt idx="2506">
                  <c:v>12.8765051459149</c:v>
                </c:pt>
                <c:pt idx="2507">
                  <c:v>12.8765051459149</c:v>
                </c:pt>
                <c:pt idx="2508">
                  <c:v>12.8765051459149</c:v>
                </c:pt>
                <c:pt idx="2509">
                  <c:v>12.8765051459149</c:v>
                </c:pt>
                <c:pt idx="2510">
                  <c:v>12.8765051459149</c:v>
                </c:pt>
                <c:pt idx="2511">
                  <c:v>12.8765051459149</c:v>
                </c:pt>
                <c:pt idx="2512">
                  <c:v>12.8765051459149</c:v>
                </c:pt>
                <c:pt idx="2513">
                  <c:v>12.8765051459149</c:v>
                </c:pt>
                <c:pt idx="2514">
                  <c:v>12.8765051459149</c:v>
                </c:pt>
                <c:pt idx="2515">
                  <c:v>12.8765051459149</c:v>
                </c:pt>
                <c:pt idx="2516">
                  <c:v>12.8802093204658</c:v>
                </c:pt>
                <c:pt idx="2517">
                  <c:v>12.8765051459149</c:v>
                </c:pt>
                <c:pt idx="2518">
                  <c:v>12.8765051459149</c:v>
                </c:pt>
                <c:pt idx="2519">
                  <c:v>12.8802093204658</c:v>
                </c:pt>
                <c:pt idx="2520">
                  <c:v>12.8765051459149</c:v>
                </c:pt>
                <c:pt idx="2521">
                  <c:v>12.8765051459149</c:v>
                </c:pt>
                <c:pt idx="2522">
                  <c:v>12.8802093204658</c:v>
                </c:pt>
                <c:pt idx="2523">
                  <c:v>12.8802093204658</c:v>
                </c:pt>
                <c:pt idx="2524">
                  <c:v>12.8802093204658</c:v>
                </c:pt>
                <c:pt idx="2525">
                  <c:v>12.8802093204658</c:v>
                </c:pt>
                <c:pt idx="2526">
                  <c:v>12.8802093204658</c:v>
                </c:pt>
                <c:pt idx="2527">
                  <c:v>12.8802093204658</c:v>
                </c:pt>
                <c:pt idx="2528">
                  <c:v>12.8802093204658</c:v>
                </c:pt>
                <c:pt idx="2529">
                  <c:v>12.8802093204658</c:v>
                </c:pt>
                <c:pt idx="2530">
                  <c:v>12.8802093204658</c:v>
                </c:pt>
                <c:pt idx="2531">
                  <c:v>12.8802093204658</c:v>
                </c:pt>
                <c:pt idx="2532">
                  <c:v>12.8802093204658</c:v>
                </c:pt>
                <c:pt idx="2533">
                  <c:v>12.8802093204658</c:v>
                </c:pt>
                <c:pt idx="2534">
                  <c:v>12.8802093204658</c:v>
                </c:pt>
                <c:pt idx="2535">
                  <c:v>12.8802093204658</c:v>
                </c:pt>
                <c:pt idx="2536">
                  <c:v>12.8802093204658</c:v>
                </c:pt>
                <c:pt idx="2537">
                  <c:v>12.883913495016699</c:v>
                </c:pt>
                <c:pt idx="2538">
                  <c:v>12.883913495016699</c:v>
                </c:pt>
                <c:pt idx="2539">
                  <c:v>12.883913495016699</c:v>
                </c:pt>
                <c:pt idx="2540">
                  <c:v>12.883913495016699</c:v>
                </c:pt>
                <c:pt idx="2541">
                  <c:v>12.8802093204658</c:v>
                </c:pt>
                <c:pt idx="2542">
                  <c:v>12.883913495016699</c:v>
                </c:pt>
                <c:pt idx="2543">
                  <c:v>12.883913495016699</c:v>
                </c:pt>
                <c:pt idx="2544">
                  <c:v>12.883913495016699</c:v>
                </c:pt>
                <c:pt idx="2545">
                  <c:v>12.883913495016699</c:v>
                </c:pt>
                <c:pt idx="2546">
                  <c:v>12.883913495016699</c:v>
                </c:pt>
                <c:pt idx="2547">
                  <c:v>12.883913495016699</c:v>
                </c:pt>
                <c:pt idx="2548">
                  <c:v>12.883913495016699</c:v>
                </c:pt>
                <c:pt idx="2549">
                  <c:v>12.883913495016699</c:v>
                </c:pt>
                <c:pt idx="2550">
                  <c:v>12.883913495016699</c:v>
                </c:pt>
                <c:pt idx="2551">
                  <c:v>12.883913495016699</c:v>
                </c:pt>
                <c:pt idx="2552">
                  <c:v>12.883913495016699</c:v>
                </c:pt>
                <c:pt idx="2553">
                  <c:v>12.883913495016699</c:v>
                </c:pt>
                <c:pt idx="2554">
                  <c:v>12.883913495016699</c:v>
                </c:pt>
                <c:pt idx="2555">
                  <c:v>12.883913495016699</c:v>
                </c:pt>
                <c:pt idx="2556">
                  <c:v>12.883913495016699</c:v>
                </c:pt>
                <c:pt idx="2557">
                  <c:v>12.8876176695677</c:v>
                </c:pt>
                <c:pt idx="2558">
                  <c:v>12.883913495016699</c:v>
                </c:pt>
                <c:pt idx="2559">
                  <c:v>12.883913495016699</c:v>
                </c:pt>
                <c:pt idx="2560">
                  <c:v>12.883913495016699</c:v>
                </c:pt>
                <c:pt idx="2561">
                  <c:v>12.883913495016699</c:v>
                </c:pt>
                <c:pt idx="2562">
                  <c:v>12.8876176695677</c:v>
                </c:pt>
                <c:pt idx="2563">
                  <c:v>12.8876176695677</c:v>
                </c:pt>
                <c:pt idx="2564">
                  <c:v>12.8876176695677</c:v>
                </c:pt>
                <c:pt idx="2565">
                  <c:v>12.8876176695677</c:v>
                </c:pt>
                <c:pt idx="2566">
                  <c:v>12.8876176695677</c:v>
                </c:pt>
                <c:pt idx="2567">
                  <c:v>12.8876176695677</c:v>
                </c:pt>
                <c:pt idx="2568">
                  <c:v>12.8876176695677</c:v>
                </c:pt>
                <c:pt idx="2569">
                  <c:v>12.8876176695677</c:v>
                </c:pt>
                <c:pt idx="2570">
                  <c:v>12.8876176695677</c:v>
                </c:pt>
                <c:pt idx="2571">
                  <c:v>12.8876176695677</c:v>
                </c:pt>
                <c:pt idx="2572">
                  <c:v>12.8876176695677</c:v>
                </c:pt>
                <c:pt idx="2573">
                  <c:v>12.8876176695677</c:v>
                </c:pt>
                <c:pt idx="2574">
                  <c:v>12.8876176695677</c:v>
                </c:pt>
                <c:pt idx="2575">
                  <c:v>12.8876176695677</c:v>
                </c:pt>
                <c:pt idx="2576">
                  <c:v>12.8876176695677</c:v>
                </c:pt>
                <c:pt idx="2577">
                  <c:v>12.8876176695677</c:v>
                </c:pt>
                <c:pt idx="2578">
                  <c:v>12.8876176695677</c:v>
                </c:pt>
                <c:pt idx="2579">
                  <c:v>12.8876176695677</c:v>
                </c:pt>
                <c:pt idx="2580">
                  <c:v>12.8876176695677</c:v>
                </c:pt>
                <c:pt idx="2581">
                  <c:v>12.8913218441186</c:v>
                </c:pt>
                <c:pt idx="2582">
                  <c:v>12.8876176695677</c:v>
                </c:pt>
                <c:pt idx="2583">
                  <c:v>12.8913218441186</c:v>
                </c:pt>
                <c:pt idx="2584">
                  <c:v>12.8913218441186</c:v>
                </c:pt>
                <c:pt idx="2585">
                  <c:v>12.8913218441186</c:v>
                </c:pt>
                <c:pt idx="2586">
                  <c:v>12.8913218441186</c:v>
                </c:pt>
                <c:pt idx="2587">
                  <c:v>12.8913218441186</c:v>
                </c:pt>
                <c:pt idx="2588">
                  <c:v>12.8913218441186</c:v>
                </c:pt>
                <c:pt idx="2589">
                  <c:v>12.8913218441186</c:v>
                </c:pt>
                <c:pt idx="2590">
                  <c:v>12.8913218441186</c:v>
                </c:pt>
                <c:pt idx="2591">
                  <c:v>12.8913218441186</c:v>
                </c:pt>
                <c:pt idx="2592">
                  <c:v>12.8913218441186</c:v>
                </c:pt>
                <c:pt idx="2593">
                  <c:v>12.8913218441186</c:v>
                </c:pt>
                <c:pt idx="2594">
                  <c:v>12.8913218441186</c:v>
                </c:pt>
                <c:pt idx="2595">
                  <c:v>12.8913218441186</c:v>
                </c:pt>
                <c:pt idx="2596">
                  <c:v>12.8913218441186</c:v>
                </c:pt>
                <c:pt idx="2597">
                  <c:v>12.8913218441186</c:v>
                </c:pt>
                <c:pt idx="2598">
                  <c:v>12.8913218441186</c:v>
                </c:pt>
                <c:pt idx="2599">
                  <c:v>12.8913218441186</c:v>
                </c:pt>
                <c:pt idx="2600">
                  <c:v>12.8913218441186</c:v>
                </c:pt>
                <c:pt idx="2601">
                  <c:v>12.8913218441186</c:v>
                </c:pt>
                <c:pt idx="2602">
                  <c:v>12.8913218441186</c:v>
                </c:pt>
                <c:pt idx="2603">
                  <c:v>12.8913218441186</c:v>
                </c:pt>
                <c:pt idx="2604">
                  <c:v>12.8913218441186</c:v>
                </c:pt>
                <c:pt idx="2605">
                  <c:v>12.8913218441186</c:v>
                </c:pt>
                <c:pt idx="2606">
                  <c:v>12.8913218441186</c:v>
                </c:pt>
                <c:pt idx="2607">
                  <c:v>12.8913218441186</c:v>
                </c:pt>
                <c:pt idx="2608">
                  <c:v>12.895026018669499</c:v>
                </c:pt>
                <c:pt idx="2609">
                  <c:v>12.895026018669499</c:v>
                </c:pt>
                <c:pt idx="2610">
                  <c:v>12.895026018669499</c:v>
                </c:pt>
                <c:pt idx="2611">
                  <c:v>12.895026018669499</c:v>
                </c:pt>
                <c:pt idx="2612">
                  <c:v>12.895026018669499</c:v>
                </c:pt>
                <c:pt idx="2613">
                  <c:v>12.895026018669499</c:v>
                </c:pt>
                <c:pt idx="2614">
                  <c:v>12.895026018669499</c:v>
                </c:pt>
                <c:pt idx="2615">
                  <c:v>12.895026018669499</c:v>
                </c:pt>
                <c:pt idx="2616">
                  <c:v>12.895026018669499</c:v>
                </c:pt>
                <c:pt idx="2617">
                  <c:v>12.895026018669499</c:v>
                </c:pt>
                <c:pt idx="2618">
                  <c:v>12.895026018669499</c:v>
                </c:pt>
                <c:pt idx="2619">
                  <c:v>12.895026018669499</c:v>
                </c:pt>
                <c:pt idx="2620">
                  <c:v>12.895026018669499</c:v>
                </c:pt>
                <c:pt idx="2621">
                  <c:v>12.895026018669499</c:v>
                </c:pt>
                <c:pt idx="2622">
                  <c:v>12.895026018669499</c:v>
                </c:pt>
                <c:pt idx="2623">
                  <c:v>12.895026018669499</c:v>
                </c:pt>
                <c:pt idx="2624">
                  <c:v>12.895026018669499</c:v>
                </c:pt>
                <c:pt idx="2625">
                  <c:v>12.895026018669499</c:v>
                </c:pt>
                <c:pt idx="2626">
                  <c:v>12.895026018669499</c:v>
                </c:pt>
                <c:pt idx="2627">
                  <c:v>12.8987301932205</c:v>
                </c:pt>
                <c:pt idx="2628">
                  <c:v>12.895026018669499</c:v>
                </c:pt>
                <c:pt idx="2629">
                  <c:v>12.8987301932205</c:v>
                </c:pt>
                <c:pt idx="2630">
                  <c:v>12.8987301932205</c:v>
                </c:pt>
                <c:pt idx="2631">
                  <c:v>12.8987301932205</c:v>
                </c:pt>
                <c:pt idx="2632">
                  <c:v>12.8987301932205</c:v>
                </c:pt>
                <c:pt idx="2633">
                  <c:v>12.8987301932205</c:v>
                </c:pt>
                <c:pt idx="2634">
                  <c:v>12.8987301932205</c:v>
                </c:pt>
                <c:pt idx="2635">
                  <c:v>12.8987301932205</c:v>
                </c:pt>
                <c:pt idx="2636">
                  <c:v>12.8987301932205</c:v>
                </c:pt>
                <c:pt idx="2637">
                  <c:v>12.8987301932205</c:v>
                </c:pt>
                <c:pt idx="2638">
                  <c:v>12.8987301932205</c:v>
                </c:pt>
                <c:pt idx="2639">
                  <c:v>12.8987301932205</c:v>
                </c:pt>
                <c:pt idx="2640">
                  <c:v>12.8987301932205</c:v>
                </c:pt>
                <c:pt idx="2641">
                  <c:v>12.8987301932205</c:v>
                </c:pt>
                <c:pt idx="2642">
                  <c:v>12.8987301932205</c:v>
                </c:pt>
                <c:pt idx="2643">
                  <c:v>12.8987301932205</c:v>
                </c:pt>
                <c:pt idx="2644">
                  <c:v>12.8987301932205</c:v>
                </c:pt>
                <c:pt idx="2645">
                  <c:v>12.8987301932205</c:v>
                </c:pt>
                <c:pt idx="2646">
                  <c:v>12.8987301932205</c:v>
                </c:pt>
                <c:pt idx="2647">
                  <c:v>12.8987301932205</c:v>
                </c:pt>
                <c:pt idx="2648">
                  <c:v>12.8987301932205</c:v>
                </c:pt>
                <c:pt idx="2649">
                  <c:v>12.8987301932205</c:v>
                </c:pt>
                <c:pt idx="2650">
                  <c:v>12.9024343677714</c:v>
                </c:pt>
                <c:pt idx="2651">
                  <c:v>12.9024343677714</c:v>
                </c:pt>
                <c:pt idx="2652">
                  <c:v>12.9024343677714</c:v>
                </c:pt>
                <c:pt idx="2653">
                  <c:v>12.9024343677714</c:v>
                </c:pt>
                <c:pt idx="2654">
                  <c:v>12.8987301932205</c:v>
                </c:pt>
                <c:pt idx="2655">
                  <c:v>12.9024343677714</c:v>
                </c:pt>
                <c:pt idx="2656">
                  <c:v>12.9024343677714</c:v>
                </c:pt>
                <c:pt idx="2657">
                  <c:v>12.8987301932205</c:v>
                </c:pt>
                <c:pt idx="2658">
                  <c:v>12.9024343677714</c:v>
                </c:pt>
                <c:pt idx="2659">
                  <c:v>12.9024343677714</c:v>
                </c:pt>
                <c:pt idx="2660">
                  <c:v>12.9024343677714</c:v>
                </c:pt>
                <c:pt idx="2661">
                  <c:v>12.9024343677714</c:v>
                </c:pt>
                <c:pt idx="2662">
                  <c:v>12.9024343677714</c:v>
                </c:pt>
                <c:pt idx="2663">
                  <c:v>12.9024343677714</c:v>
                </c:pt>
                <c:pt idx="2664">
                  <c:v>12.9024343677714</c:v>
                </c:pt>
                <c:pt idx="2665">
                  <c:v>12.9024343677714</c:v>
                </c:pt>
                <c:pt idx="2666">
                  <c:v>12.9024343677714</c:v>
                </c:pt>
                <c:pt idx="2667">
                  <c:v>12.9024343677714</c:v>
                </c:pt>
                <c:pt idx="2668">
                  <c:v>12.9024343677714</c:v>
                </c:pt>
                <c:pt idx="2669">
                  <c:v>12.9024343677714</c:v>
                </c:pt>
                <c:pt idx="2670">
                  <c:v>12.9024343677714</c:v>
                </c:pt>
                <c:pt idx="2671">
                  <c:v>12.9024343677714</c:v>
                </c:pt>
                <c:pt idx="2672">
                  <c:v>12.9024343677714</c:v>
                </c:pt>
                <c:pt idx="2673">
                  <c:v>12.9024343677714</c:v>
                </c:pt>
                <c:pt idx="2674">
                  <c:v>12.9024343677714</c:v>
                </c:pt>
                <c:pt idx="2675">
                  <c:v>12.9024343677714</c:v>
                </c:pt>
                <c:pt idx="2676">
                  <c:v>12.9024343677714</c:v>
                </c:pt>
                <c:pt idx="2677">
                  <c:v>12.9024343677714</c:v>
                </c:pt>
                <c:pt idx="2678">
                  <c:v>12.9024343677714</c:v>
                </c:pt>
                <c:pt idx="2679">
                  <c:v>12.9024343677714</c:v>
                </c:pt>
                <c:pt idx="2680">
                  <c:v>12.9024343677714</c:v>
                </c:pt>
                <c:pt idx="2681">
                  <c:v>12.9024343677714</c:v>
                </c:pt>
                <c:pt idx="2682">
                  <c:v>12.906138542322299</c:v>
                </c:pt>
                <c:pt idx="2683">
                  <c:v>12.906138542322299</c:v>
                </c:pt>
                <c:pt idx="2684">
                  <c:v>12.906138542322299</c:v>
                </c:pt>
                <c:pt idx="2685">
                  <c:v>12.906138542322299</c:v>
                </c:pt>
                <c:pt idx="2686">
                  <c:v>12.906138542322299</c:v>
                </c:pt>
                <c:pt idx="2687">
                  <c:v>12.906138542322299</c:v>
                </c:pt>
                <c:pt idx="2688">
                  <c:v>12.906138542322299</c:v>
                </c:pt>
                <c:pt idx="2689">
                  <c:v>12.906138542322299</c:v>
                </c:pt>
                <c:pt idx="2690">
                  <c:v>12.906138542322299</c:v>
                </c:pt>
                <c:pt idx="2691">
                  <c:v>12.906138542322299</c:v>
                </c:pt>
                <c:pt idx="2692">
                  <c:v>12.906138542322299</c:v>
                </c:pt>
                <c:pt idx="2693">
                  <c:v>12.906138542322299</c:v>
                </c:pt>
                <c:pt idx="2694">
                  <c:v>12.906138542322299</c:v>
                </c:pt>
                <c:pt idx="2695">
                  <c:v>12.906138542322299</c:v>
                </c:pt>
                <c:pt idx="2696">
                  <c:v>12.906138542322299</c:v>
                </c:pt>
                <c:pt idx="2697">
                  <c:v>12.906138542322299</c:v>
                </c:pt>
                <c:pt idx="2698">
                  <c:v>12.906138542322299</c:v>
                </c:pt>
                <c:pt idx="2699">
                  <c:v>12.906138542322299</c:v>
                </c:pt>
                <c:pt idx="2700">
                  <c:v>12.906138542322299</c:v>
                </c:pt>
                <c:pt idx="2701">
                  <c:v>12.906138542322299</c:v>
                </c:pt>
                <c:pt idx="2702">
                  <c:v>12.906138542322299</c:v>
                </c:pt>
                <c:pt idx="2703">
                  <c:v>12.906138542322299</c:v>
                </c:pt>
                <c:pt idx="2704">
                  <c:v>12.906138542322299</c:v>
                </c:pt>
                <c:pt idx="2705">
                  <c:v>12.906138542322299</c:v>
                </c:pt>
                <c:pt idx="2706">
                  <c:v>12.906138542322299</c:v>
                </c:pt>
                <c:pt idx="2707">
                  <c:v>12.9098427168733</c:v>
                </c:pt>
                <c:pt idx="2708">
                  <c:v>12.906138542322299</c:v>
                </c:pt>
                <c:pt idx="2709">
                  <c:v>12.9098427168733</c:v>
                </c:pt>
                <c:pt idx="2710">
                  <c:v>12.9098427168733</c:v>
                </c:pt>
                <c:pt idx="2711">
                  <c:v>12.9098427168733</c:v>
                </c:pt>
                <c:pt idx="2712">
                  <c:v>12.9098427168733</c:v>
                </c:pt>
                <c:pt idx="2713">
                  <c:v>12.9098427168733</c:v>
                </c:pt>
                <c:pt idx="2714">
                  <c:v>12.9098427168733</c:v>
                </c:pt>
                <c:pt idx="2715">
                  <c:v>12.9098427168733</c:v>
                </c:pt>
                <c:pt idx="2716">
                  <c:v>12.9098427168733</c:v>
                </c:pt>
                <c:pt idx="2717">
                  <c:v>12.9098427168733</c:v>
                </c:pt>
                <c:pt idx="2718">
                  <c:v>12.9098427168733</c:v>
                </c:pt>
                <c:pt idx="2719">
                  <c:v>12.9098427168733</c:v>
                </c:pt>
                <c:pt idx="2720">
                  <c:v>12.9098427168733</c:v>
                </c:pt>
                <c:pt idx="2721">
                  <c:v>12.9098427168733</c:v>
                </c:pt>
                <c:pt idx="2722">
                  <c:v>12.9098427168733</c:v>
                </c:pt>
                <c:pt idx="2723">
                  <c:v>12.9098427168733</c:v>
                </c:pt>
                <c:pt idx="2724">
                  <c:v>12.9098427168733</c:v>
                </c:pt>
                <c:pt idx="2725">
                  <c:v>12.9098427168733</c:v>
                </c:pt>
                <c:pt idx="2726">
                  <c:v>12.9098427168733</c:v>
                </c:pt>
                <c:pt idx="2727">
                  <c:v>12.9098427168733</c:v>
                </c:pt>
                <c:pt idx="2728">
                  <c:v>12.9098427168733</c:v>
                </c:pt>
                <c:pt idx="2729">
                  <c:v>12.9098427168733</c:v>
                </c:pt>
                <c:pt idx="2730">
                  <c:v>12.9098427168733</c:v>
                </c:pt>
                <c:pt idx="2731">
                  <c:v>12.9098427168733</c:v>
                </c:pt>
                <c:pt idx="2732">
                  <c:v>12.9135468914242</c:v>
                </c:pt>
                <c:pt idx="2733">
                  <c:v>12.9135468914242</c:v>
                </c:pt>
                <c:pt idx="2734">
                  <c:v>12.9098427168733</c:v>
                </c:pt>
                <c:pt idx="2735">
                  <c:v>12.9135468914242</c:v>
                </c:pt>
                <c:pt idx="2736">
                  <c:v>12.9135468914242</c:v>
                </c:pt>
                <c:pt idx="2737">
                  <c:v>12.9135468914242</c:v>
                </c:pt>
                <c:pt idx="2738">
                  <c:v>12.9135468914242</c:v>
                </c:pt>
                <c:pt idx="2739">
                  <c:v>12.9135468914242</c:v>
                </c:pt>
                <c:pt idx="2740">
                  <c:v>12.9135468914242</c:v>
                </c:pt>
                <c:pt idx="2741">
                  <c:v>12.9135468914242</c:v>
                </c:pt>
                <c:pt idx="2742">
                  <c:v>12.9135468914242</c:v>
                </c:pt>
                <c:pt idx="2743">
                  <c:v>12.9135468914242</c:v>
                </c:pt>
                <c:pt idx="2744">
                  <c:v>12.9135468914242</c:v>
                </c:pt>
                <c:pt idx="2745">
                  <c:v>12.9135468914242</c:v>
                </c:pt>
                <c:pt idx="2746">
                  <c:v>12.9135468914242</c:v>
                </c:pt>
                <c:pt idx="2747">
                  <c:v>12.9135468914242</c:v>
                </c:pt>
                <c:pt idx="2748">
                  <c:v>12.9135468914242</c:v>
                </c:pt>
                <c:pt idx="2749">
                  <c:v>12.9135468914242</c:v>
                </c:pt>
                <c:pt idx="2750">
                  <c:v>12.9135468914242</c:v>
                </c:pt>
                <c:pt idx="2751">
                  <c:v>12.9135468914242</c:v>
                </c:pt>
                <c:pt idx="2752">
                  <c:v>12.9135468914242</c:v>
                </c:pt>
                <c:pt idx="2753">
                  <c:v>12.917251065975099</c:v>
                </c:pt>
                <c:pt idx="2754">
                  <c:v>12.9135468914242</c:v>
                </c:pt>
                <c:pt idx="2755">
                  <c:v>12.917251065975099</c:v>
                </c:pt>
                <c:pt idx="2756">
                  <c:v>12.917251065975099</c:v>
                </c:pt>
                <c:pt idx="2757">
                  <c:v>12.917251065975099</c:v>
                </c:pt>
                <c:pt idx="2758">
                  <c:v>12.917251065975099</c:v>
                </c:pt>
                <c:pt idx="2759">
                  <c:v>12.917251065975099</c:v>
                </c:pt>
                <c:pt idx="2760">
                  <c:v>12.917251065975099</c:v>
                </c:pt>
                <c:pt idx="2761">
                  <c:v>12.917251065975099</c:v>
                </c:pt>
                <c:pt idx="2762">
                  <c:v>12.917251065975099</c:v>
                </c:pt>
                <c:pt idx="2763">
                  <c:v>12.917251065975099</c:v>
                </c:pt>
                <c:pt idx="2764">
                  <c:v>12.917251065975099</c:v>
                </c:pt>
                <c:pt idx="2765">
                  <c:v>12.917251065975099</c:v>
                </c:pt>
                <c:pt idx="2766">
                  <c:v>12.917251065975099</c:v>
                </c:pt>
                <c:pt idx="2767">
                  <c:v>12.917251065975099</c:v>
                </c:pt>
                <c:pt idx="2768">
                  <c:v>12.917251065975099</c:v>
                </c:pt>
                <c:pt idx="2769">
                  <c:v>12.917251065975099</c:v>
                </c:pt>
                <c:pt idx="2770">
                  <c:v>12.917251065975099</c:v>
                </c:pt>
                <c:pt idx="2771">
                  <c:v>12.917251065975099</c:v>
                </c:pt>
                <c:pt idx="2772">
                  <c:v>12.917251065975099</c:v>
                </c:pt>
                <c:pt idx="2773">
                  <c:v>12.917251065975099</c:v>
                </c:pt>
                <c:pt idx="2774">
                  <c:v>12.917251065975099</c:v>
                </c:pt>
                <c:pt idx="2775">
                  <c:v>12.917251065975099</c:v>
                </c:pt>
                <c:pt idx="2776">
                  <c:v>12.917251065975099</c:v>
                </c:pt>
                <c:pt idx="2777">
                  <c:v>12.917251065975099</c:v>
                </c:pt>
                <c:pt idx="2778">
                  <c:v>12.917251065975099</c:v>
                </c:pt>
                <c:pt idx="2779">
                  <c:v>12.917251065975099</c:v>
                </c:pt>
                <c:pt idx="2780">
                  <c:v>12.917251065975099</c:v>
                </c:pt>
                <c:pt idx="2781">
                  <c:v>12.917251065975099</c:v>
                </c:pt>
                <c:pt idx="2782">
                  <c:v>12.917251065975099</c:v>
                </c:pt>
                <c:pt idx="2783">
                  <c:v>12.917251065975099</c:v>
                </c:pt>
                <c:pt idx="2784">
                  <c:v>12.917251065975099</c:v>
                </c:pt>
                <c:pt idx="2785">
                  <c:v>12.917251065975099</c:v>
                </c:pt>
                <c:pt idx="2786">
                  <c:v>12.917251065975099</c:v>
                </c:pt>
                <c:pt idx="2787">
                  <c:v>12.917251065975099</c:v>
                </c:pt>
                <c:pt idx="2788">
                  <c:v>12.917251065975099</c:v>
                </c:pt>
                <c:pt idx="2789">
                  <c:v>12.917251065975099</c:v>
                </c:pt>
                <c:pt idx="2790">
                  <c:v>12.9209552405261</c:v>
                </c:pt>
                <c:pt idx="2791">
                  <c:v>12.9209552405261</c:v>
                </c:pt>
                <c:pt idx="2792">
                  <c:v>12.9209552405261</c:v>
                </c:pt>
                <c:pt idx="2793">
                  <c:v>12.9209552405261</c:v>
                </c:pt>
                <c:pt idx="2794">
                  <c:v>12.9209552405261</c:v>
                </c:pt>
                <c:pt idx="2795">
                  <c:v>12.9209552405261</c:v>
                </c:pt>
                <c:pt idx="2796">
                  <c:v>12.9209552405261</c:v>
                </c:pt>
                <c:pt idx="2797">
                  <c:v>12.9209552405261</c:v>
                </c:pt>
                <c:pt idx="2798">
                  <c:v>12.9209552405261</c:v>
                </c:pt>
                <c:pt idx="2799">
                  <c:v>12.9209552405261</c:v>
                </c:pt>
                <c:pt idx="2800">
                  <c:v>12.9209552405261</c:v>
                </c:pt>
                <c:pt idx="2801">
                  <c:v>12.9209552405261</c:v>
                </c:pt>
                <c:pt idx="2802">
                  <c:v>12.9209552405261</c:v>
                </c:pt>
                <c:pt idx="2803">
                  <c:v>12.9209552405261</c:v>
                </c:pt>
                <c:pt idx="2804">
                  <c:v>12.9209552405261</c:v>
                </c:pt>
                <c:pt idx="2805">
                  <c:v>12.9209552405261</c:v>
                </c:pt>
                <c:pt idx="2806">
                  <c:v>12.924659415077</c:v>
                </c:pt>
                <c:pt idx="2807">
                  <c:v>12.9209552405261</c:v>
                </c:pt>
                <c:pt idx="2808">
                  <c:v>12.924659415077</c:v>
                </c:pt>
                <c:pt idx="2809">
                  <c:v>12.924659415077</c:v>
                </c:pt>
                <c:pt idx="2810">
                  <c:v>12.924659415077</c:v>
                </c:pt>
                <c:pt idx="2811">
                  <c:v>12.924659415077</c:v>
                </c:pt>
                <c:pt idx="2812">
                  <c:v>12.924659415077</c:v>
                </c:pt>
                <c:pt idx="2813">
                  <c:v>12.924659415077</c:v>
                </c:pt>
                <c:pt idx="2814">
                  <c:v>12.924659415077</c:v>
                </c:pt>
                <c:pt idx="2815">
                  <c:v>12.924659415077</c:v>
                </c:pt>
                <c:pt idx="2816">
                  <c:v>12.924659415077</c:v>
                </c:pt>
                <c:pt idx="2817">
                  <c:v>12.924659415077</c:v>
                </c:pt>
                <c:pt idx="2818">
                  <c:v>12.924659415077</c:v>
                </c:pt>
                <c:pt idx="2819">
                  <c:v>12.924659415077</c:v>
                </c:pt>
                <c:pt idx="2820">
                  <c:v>12.924659415077</c:v>
                </c:pt>
                <c:pt idx="2821">
                  <c:v>12.924659415077</c:v>
                </c:pt>
                <c:pt idx="2822">
                  <c:v>12.924659415077</c:v>
                </c:pt>
                <c:pt idx="2823">
                  <c:v>12.924659415077</c:v>
                </c:pt>
                <c:pt idx="2824">
                  <c:v>12.924659415077</c:v>
                </c:pt>
                <c:pt idx="2825">
                  <c:v>12.924659415077</c:v>
                </c:pt>
                <c:pt idx="2826">
                  <c:v>12.924659415077</c:v>
                </c:pt>
                <c:pt idx="2827">
                  <c:v>12.924659415077</c:v>
                </c:pt>
                <c:pt idx="2828">
                  <c:v>12.928363589628001</c:v>
                </c:pt>
                <c:pt idx="2829">
                  <c:v>12.928363589628001</c:v>
                </c:pt>
                <c:pt idx="2830">
                  <c:v>12.924659415077</c:v>
                </c:pt>
                <c:pt idx="2831">
                  <c:v>12.928363589628001</c:v>
                </c:pt>
                <c:pt idx="2832">
                  <c:v>12.928363589628001</c:v>
                </c:pt>
                <c:pt idx="2833">
                  <c:v>12.928363589628001</c:v>
                </c:pt>
                <c:pt idx="2834">
                  <c:v>12.928363589628001</c:v>
                </c:pt>
                <c:pt idx="2835">
                  <c:v>12.928363589628001</c:v>
                </c:pt>
                <c:pt idx="2836">
                  <c:v>12.928363589628001</c:v>
                </c:pt>
                <c:pt idx="2837">
                  <c:v>12.928363589628001</c:v>
                </c:pt>
                <c:pt idx="2838">
                  <c:v>12.928363589628001</c:v>
                </c:pt>
                <c:pt idx="2839">
                  <c:v>12.928363589628001</c:v>
                </c:pt>
                <c:pt idx="2840">
                  <c:v>12.928363589628001</c:v>
                </c:pt>
                <c:pt idx="2841">
                  <c:v>12.928363589628001</c:v>
                </c:pt>
                <c:pt idx="2842">
                  <c:v>12.928363589628001</c:v>
                </c:pt>
                <c:pt idx="2843">
                  <c:v>12.928363589628001</c:v>
                </c:pt>
                <c:pt idx="2844">
                  <c:v>12.928363589628001</c:v>
                </c:pt>
                <c:pt idx="2845">
                  <c:v>12.9320677641789</c:v>
                </c:pt>
                <c:pt idx="2846">
                  <c:v>12.9320677641789</c:v>
                </c:pt>
                <c:pt idx="2847">
                  <c:v>12.9320677641789</c:v>
                </c:pt>
                <c:pt idx="2848">
                  <c:v>12.9320677641789</c:v>
                </c:pt>
                <c:pt idx="2849">
                  <c:v>12.9320677641789</c:v>
                </c:pt>
                <c:pt idx="2850">
                  <c:v>12.9320677641789</c:v>
                </c:pt>
                <c:pt idx="2851">
                  <c:v>12.9320677641789</c:v>
                </c:pt>
                <c:pt idx="2852">
                  <c:v>12.9320677641789</c:v>
                </c:pt>
                <c:pt idx="2853">
                  <c:v>12.9320677641789</c:v>
                </c:pt>
                <c:pt idx="2854">
                  <c:v>12.9320677641789</c:v>
                </c:pt>
                <c:pt idx="2855">
                  <c:v>12.9320677641789</c:v>
                </c:pt>
                <c:pt idx="2856">
                  <c:v>12.9320677641789</c:v>
                </c:pt>
                <c:pt idx="2857">
                  <c:v>12.9320677641789</c:v>
                </c:pt>
                <c:pt idx="2858">
                  <c:v>12.9320677641789</c:v>
                </c:pt>
                <c:pt idx="2859">
                  <c:v>12.9320677641789</c:v>
                </c:pt>
                <c:pt idx="2860">
                  <c:v>12.9320677641789</c:v>
                </c:pt>
                <c:pt idx="2861">
                  <c:v>12.9320677641789</c:v>
                </c:pt>
                <c:pt idx="2862">
                  <c:v>12.9320677641789</c:v>
                </c:pt>
                <c:pt idx="2863">
                  <c:v>12.9320677641789</c:v>
                </c:pt>
                <c:pt idx="2864">
                  <c:v>12.9320677641789</c:v>
                </c:pt>
                <c:pt idx="2865">
                  <c:v>12.9320677641789</c:v>
                </c:pt>
                <c:pt idx="2866">
                  <c:v>12.9320677641789</c:v>
                </c:pt>
                <c:pt idx="2867">
                  <c:v>12.9320677641789</c:v>
                </c:pt>
                <c:pt idx="2868">
                  <c:v>12.9320677641789</c:v>
                </c:pt>
                <c:pt idx="2869">
                  <c:v>12.9320677641789</c:v>
                </c:pt>
                <c:pt idx="2870">
                  <c:v>12.9320677641789</c:v>
                </c:pt>
                <c:pt idx="2871">
                  <c:v>12.9320677641789</c:v>
                </c:pt>
                <c:pt idx="2872">
                  <c:v>12.9357719387298</c:v>
                </c:pt>
                <c:pt idx="2873">
                  <c:v>12.9357719387298</c:v>
                </c:pt>
                <c:pt idx="2874">
                  <c:v>12.9357719387298</c:v>
                </c:pt>
                <c:pt idx="2875">
                  <c:v>12.9357719387298</c:v>
                </c:pt>
                <c:pt idx="2876">
                  <c:v>12.9357719387298</c:v>
                </c:pt>
                <c:pt idx="2877">
                  <c:v>12.9357719387298</c:v>
                </c:pt>
                <c:pt idx="2878">
                  <c:v>12.9357719387298</c:v>
                </c:pt>
                <c:pt idx="2879">
                  <c:v>12.9357719387298</c:v>
                </c:pt>
                <c:pt idx="2880">
                  <c:v>12.9357719387298</c:v>
                </c:pt>
                <c:pt idx="2881">
                  <c:v>12.9357719387298</c:v>
                </c:pt>
                <c:pt idx="2882">
                  <c:v>12.9357719387298</c:v>
                </c:pt>
                <c:pt idx="2883">
                  <c:v>12.9357719387298</c:v>
                </c:pt>
                <c:pt idx="2884">
                  <c:v>12.9357719387298</c:v>
                </c:pt>
                <c:pt idx="2885">
                  <c:v>12.9357719387298</c:v>
                </c:pt>
                <c:pt idx="2886">
                  <c:v>12.9357719387298</c:v>
                </c:pt>
                <c:pt idx="2887">
                  <c:v>12.9357719387298</c:v>
                </c:pt>
                <c:pt idx="2888">
                  <c:v>12.9357719387298</c:v>
                </c:pt>
                <c:pt idx="2889">
                  <c:v>12.9357719387298</c:v>
                </c:pt>
                <c:pt idx="2890">
                  <c:v>12.9357719387298</c:v>
                </c:pt>
                <c:pt idx="2891">
                  <c:v>12.9357719387298</c:v>
                </c:pt>
                <c:pt idx="2892">
                  <c:v>12.9357719387298</c:v>
                </c:pt>
                <c:pt idx="2893">
                  <c:v>12.9357719387298</c:v>
                </c:pt>
                <c:pt idx="2894">
                  <c:v>12.9357719387298</c:v>
                </c:pt>
                <c:pt idx="2895">
                  <c:v>12.939476113280801</c:v>
                </c:pt>
                <c:pt idx="2896">
                  <c:v>12.939476113280801</c:v>
                </c:pt>
                <c:pt idx="2897">
                  <c:v>12.939476113280801</c:v>
                </c:pt>
                <c:pt idx="2898">
                  <c:v>12.939476113280801</c:v>
                </c:pt>
                <c:pt idx="2899">
                  <c:v>12.939476113280801</c:v>
                </c:pt>
                <c:pt idx="2900">
                  <c:v>12.939476113280801</c:v>
                </c:pt>
                <c:pt idx="2901">
                  <c:v>12.939476113280801</c:v>
                </c:pt>
                <c:pt idx="2902">
                  <c:v>12.939476113280801</c:v>
                </c:pt>
                <c:pt idx="2903">
                  <c:v>12.939476113280801</c:v>
                </c:pt>
                <c:pt idx="2904">
                  <c:v>12.939476113280801</c:v>
                </c:pt>
                <c:pt idx="2905">
                  <c:v>12.939476113280801</c:v>
                </c:pt>
                <c:pt idx="2906">
                  <c:v>12.939476113280801</c:v>
                </c:pt>
                <c:pt idx="2907">
                  <c:v>12.939476113280801</c:v>
                </c:pt>
                <c:pt idx="2908">
                  <c:v>12.939476113280801</c:v>
                </c:pt>
                <c:pt idx="2909">
                  <c:v>12.939476113280801</c:v>
                </c:pt>
                <c:pt idx="2910">
                  <c:v>12.939476113280801</c:v>
                </c:pt>
                <c:pt idx="2911">
                  <c:v>12.939476113280801</c:v>
                </c:pt>
                <c:pt idx="2912">
                  <c:v>12.939476113280801</c:v>
                </c:pt>
                <c:pt idx="2913">
                  <c:v>12.939476113280801</c:v>
                </c:pt>
                <c:pt idx="2914">
                  <c:v>12.939476113280801</c:v>
                </c:pt>
                <c:pt idx="2915">
                  <c:v>12.939476113280801</c:v>
                </c:pt>
                <c:pt idx="2916">
                  <c:v>12.939476113280801</c:v>
                </c:pt>
                <c:pt idx="2917">
                  <c:v>12.939476113280801</c:v>
                </c:pt>
                <c:pt idx="2918">
                  <c:v>12.939476113280801</c:v>
                </c:pt>
                <c:pt idx="2919">
                  <c:v>12.939476113280801</c:v>
                </c:pt>
                <c:pt idx="2920">
                  <c:v>12.939476113280801</c:v>
                </c:pt>
                <c:pt idx="2921">
                  <c:v>12.939476113280801</c:v>
                </c:pt>
                <c:pt idx="2922">
                  <c:v>12.939476113280801</c:v>
                </c:pt>
                <c:pt idx="2923">
                  <c:v>12.9431802878317</c:v>
                </c:pt>
                <c:pt idx="2924">
                  <c:v>12.9431802878317</c:v>
                </c:pt>
                <c:pt idx="2925">
                  <c:v>12.9431802878317</c:v>
                </c:pt>
                <c:pt idx="2926">
                  <c:v>12.9431802878317</c:v>
                </c:pt>
                <c:pt idx="2927">
                  <c:v>12.9431802878317</c:v>
                </c:pt>
                <c:pt idx="2928">
                  <c:v>12.9431802878317</c:v>
                </c:pt>
                <c:pt idx="2929">
                  <c:v>12.9431802878317</c:v>
                </c:pt>
                <c:pt idx="2930">
                  <c:v>12.9431802878317</c:v>
                </c:pt>
                <c:pt idx="2931">
                  <c:v>12.9431802878317</c:v>
                </c:pt>
                <c:pt idx="2932">
                  <c:v>12.9431802878317</c:v>
                </c:pt>
                <c:pt idx="2933">
                  <c:v>12.9431802878317</c:v>
                </c:pt>
                <c:pt idx="2934">
                  <c:v>12.9431802878317</c:v>
                </c:pt>
                <c:pt idx="2935">
                  <c:v>12.9431802878317</c:v>
                </c:pt>
                <c:pt idx="2936">
                  <c:v>12.9431802878317</c:v>
                </c:pt>
                <c:pt idx="2937">
                  <c:v>12.9431802878317</c:v>
                </c:pt>
                <c:pt idx="2938">
                  <c:v>12.9431802878317</c:v>
                </c:pt>
                <c:pt idx="2939">
                  <c:v>12.9431802878317</c:v>
                </c:pt>
                <c:pt idx="2940">
                  <c:v>12.9431802878317</c:v>
                </c:pt>
                <c:pt idx="2941">
                  <c:v>12.9431802878317</c:v>
                </c:pt>
                <c:pt idx="2942">
                  <c:v>12.9431802878317</c:v>
                </c:pt>
                <c:pt idx="2943">
                  <c:v>12.9431802878317</c:v>
                </c:pt>
                <c:pt idx="2944">
                  <c:v>12.9431802878317</c:v>
                </c:pt>
                <c:pt idx="2945">
                  <c:v>12.9431802878317</c:v>
                </c:pt>
                <c:pt idx="2946">
                  <c:v>12.9468844623826</c:v>
                </c:pt>
                <c:pt idx="2947">
                  <c:v>12.9468844623826</c:v>
                </c:pt>
                <c:pt idx="2948">
                  <c:v>12.9468844623826</c:v>
                </c:pt>
                <c:pt idx="2949">
                  <c:v>12.9468844623826</c:v>
                </c:pt>
                <c:pt idx="2950">
                  <c:v>12.9468844623826</c:v>
                </c:pt>
                <c:pt idx="2951">
                  <c:v>12.9468844623826</c:v>
                </c:pt>
                <c:pt idx="2952">
                  <c:v>12.9468844623826</c:v>
                </c:pt>
                <c:pt idx="2953">
                  <c:v>12.9468844623826</c:v>
                </c:pt>
                <c:pt idx="2954">
                  <c:v>12.9468844623826</c:v>
                </c:pt>
                <c:pt idx="2955">
                  <c:v>12.9468844623826</c:v>
                </c:pt>
                <c:pt idx="2956">
                  <c:v>12.9468844623826</c:v>
                </c:pt>
                <c:pt idx="2957">
                  <c:v>12.9468844623826</c:v>
                </c:pt>
                <c:pt idx="2958">
                  <c:v>12.9468844623826</c:v>
                </c:pt>
                <c:pt idx="2959">
                  <c:v>12.9468844623826</c:v>
                </c:pt>
                <c:pt idx="2960">
                  <c:v>12.9468844623826</c:v>
                </c:pt>
                <c:pt idx="2961">
                  <c:v>12.9468844623826</c:v>
                </c:pt>
                <c:pt idx="2962">
                  <c:v>12.9468844623826</c:v>
                </c:pt>
                <c:pt idx="2963">
                  <c:v>12.9468844623826</c:v>
                </c:pt>
                <c:pt idx="2964">
                  <c:v>12.9468844623826</c:v>
                </c:pt>
                <c:pt idx="2965">
                  <c:v>12.9468844623826</c:v>
                </c:pt>
                <c:pt idx="2966">
                  <c:v>12.9468844623826</c:v>
                </c:pt>
                <c:pt idx="2967">
                  <c:v>12.9468844623826</c:v>
                </c:pt>
                <c:pt idx="2968">
                  <c:v>12.9468844623826</c:v>
                </c:pt>
                <c:pt idx="2969">
                  <c:v>12.9468844623826</c:v>
                </c:pt>
                <c:pt idx="2970">
                  <c:v>12.950588636933601</c:v>
                </c:pt>
                <c:pt idx="2971">
                  <c:v>12.950588636933601</c:v>
                </c:pt>
                <c:pt idx="2972">
                  <c:v>12.950588636933601</c:v>
                </c:pt>
                <c:pt idx="2973">
                  <c:v>12.950588636933601</c:v>
                </c:pt>
                <c:pt idx="2974">
                  <c:v>12.950588636933601</c:v>
                </c:pt>
                <c:pt idx="2975">
                  <c:v>12.950588636933601</c:v>
                </c:pt>
                <c:pt idx="2976">
                  <c:v>12.950588636933601</c:v>
                </c:pt>
                <c:pt idx="2977">
                  <c:v>12.950588636933601</c:v>
                </c:pt>
                <c:pt idx="2978">
                  <c:v>12.950588636933601</c:v>
                </c:pt>
                <c:pt idx="2979">
                  <c:v>12.950588636933601</c:v>
                </c:pt>
                <c:pt idx="2980">
                  <c:v>12.950588636933601</c:v>
                </c:pt>
                <c:pt idx="2981">
                  <c:v>12.950588636933601</c:v>
                </c:pt>
                <c:pt idx="2982">
                  <c:v>12.950588636933601</c:v>
                </c:pt>
                <c:pt idx="2983">
                  <c:v>12.950588636933601</c:v>
                </c:pt>
                <c:pt idx="2984">
                  <c:v>12.950588636933601</c:v>
                </c:pt>
                <c:pt idx="2985">
                  <c:v>12.950588636933601</c:v>
                </c:pt>
                <c:pt idx="2986">
                  <c:v>12.950588636933601</c:v>
                </c:pt>
                <c:pt idx="2987">
                  <c:v>12.950588636933601</c:v>
                </c:pt>
                <c:pt idx="2988">
                  <c:v>12.950588636933601</c:v>
                </c:pt>
                <c:pt idx="2989">
                  <c:v>12.950588636933601</c:v>
                </c:pt>
                <c:pt idx="2990">
                  <c:v>12.950588636933601</c:v>
                </c:pt>
                <c:pt idx="2991">
                  <c:v>12.9542928114845</c:v>
                </c:pt>
                <c:pt idx="2992">
                  <c:v>12.950588636933601</c:v>
                </c:pt>
                <c:pt idx="2993">
                  <c:v>12.9542928114845</c:v>
                </c:pt>
                <c:pt idx="2994">
                  <c:v>12.9542928114845</c:v>
                </c:pt>
                <c:pt idx="2995">
                  <c:v>12.9542928114845</c:v>
                </c:pt>
                <c:pt idx="2996">
                  <c:v>12.9542928114845</c:v>
                </c:pt>
                <c:pt idx="2997">
                  <c:v>12.950588636933601</c:v>
                </c:pt>
                <c:pt idx="2998">
                  <c:v>12.950588636933601</c:v>
                </c:pt>
                <c:pt idx="2999">
                  <c:v>12.9542928114845</c:v>
                </c:pt>
                <c:pt idx="3000">
                  <c:v>12.9542928114845</c:v>
                </c:pt>
                <c:pt idx="3001">
                  <c:v>12.9542928114845</c:v>
                </c:pt>
                <c:pt idx="3002">
                  <c:v>12.9542928114845</c:v>
                </c:pt>
                <c:pt idx="3003">
                  <c:v>12.9542928114845</c:v>
                </c:pt>
                <c:pt idx="3004">
                  <c:v>12.9542928114845</c:v>
                </c:pt>
                <c:pt idx="3005">
                  <c:v>12.9542928114845</c:v>
                </c:pt>
                <c:pt idx="3006">
                  <c:v>12.9542928114845</c:v>
                </c:pt>
                <c:pt idx="3007">
                  <c:v>12.9542928114845</c:v>
                </c:pt>
                <c:pt idx="3008">
                  <c:v>12.9542928114845</c:v>
                </c:pt>
                <c:pt idx="3009">
                  <c:v>12.9542928114845</c:v>
                </c:pt>
                <c:pt idx="3010">
                  <c:v>12.9542928114845</c:v>
                </c:pt>
                <c:pt idx="3011">
                  <c:v>12.9542928114845</c:v>
                </c:pt>
                <c:pt idx="3012">
                  <c:v>12.9542928114845</c:v>
                </c:pt>
                <c:pt idx="3013">
                  <c:v>12.9542928114845</c:v>
                </c:pt>
                <c:pt idx="3014">
                  <c:v>12.9542928114845</c:v>
                </c:pt>
                <c:pt idx="3015">
                  <c:v>12.9542928114845</c:v>
                </c:pt>
                <c:pt idx="3016">
                  <c:v>12.9542928114845</c:v>
                </c:pt>
                <c:pt idx="3017">
                  <c:v>12.9542928114845</c:v>
                </c:pt>
                <c:pt idx="3018">
                  <c:v>12.957996986035401</c:v>
                </c:pt>
                <c:pt idx="3019">
                  <c:v>12.957996986035401</c:v>
                </c:pt>
                <c:pt idx="3020">
                  <c:v>12.957996986035401</c:v>
                </c:pt>
                <c:pt idx="3021">
                  <c:v>12.957996986035401</c:v>
                </c:pt>
                <c:pt idx="3022">
                  <c:v>12.957996986035401</c:v>
                </c:pt>
                <c:pt idx="3023">
                  <c:v>12.957996986035401</c:v>
                </c:pt>
                <c:pt idx="3024">
                  <c:v>12.957996986035401</c:v>
                </c:pt>
                <c:pt idx="3025">
                  <c:v>12.957996986035401</c:v>
                </c:pt>
                <c:pt idx="3026">
                  <c:v>12.957996986035401</c:v>
                </c:pt>
                <c:pt idx="3027">
                  <c:v>12.957996986035401</c:v>
                </c:pt>
                <c:pt idx="3028">
                  <c:v>12.957996986035401</c:v>
                </c:pt>
                <c:pt idx="3029">
                  <c:v>12.957996986035401</c:v>
                </c:pt>
                <c:pt idx="3030">
                  <c:v>12.957996986035401</c:v>
                </c:pt>
                <c:pt idx="3031">
                  <c:v>12.957996986035401</c:v>
                </c:pt>
                <c:pt idx="3032">
                  <c:v>12.957996986035401</c:v>
                </c:pt>
                <c:pt idx="3033">
                  <c:v>12.957996986035401</c:v>
                </c:pt>
                <c:pt idx="3034">
                  <c:v>12.957996986035401</c:v>
                </c:pt>
                <c:pt idx="3035">
                  <c:v>12.957996986035401</c:v>
                </c:pt>
                <c:pt idx="3036">
                  <c:v>12.957996986035401</c:v>
                </c:pt>
                <c:pt idx="3037">
                  <c:v>12.957996986035401</c:v>
                </c:pt>
                <c:pt idx="3038">
                  <c:v>12.957996986035401</c:v>
                </c:pt>
                <c:pt idx="3039">
                  <c:v>12.957996986035401</c:v>
                </c:pt>
                <c:pt idx="3040">
                  <c:v>12.957996986035401</c:v>
                </c:pt>
                <c:pt idx="3041">
                  <c:v>12.957996986035401</c:v>
                </c:pt>
                <c:pt idx="3042">
                  <c:v>12.957996986035401</c:v>
                </c:pt>
                <c:pt idx="3043">
                  <c:v>12.957996986035401</c:v>
                </c:pt>
                <c:pt idx="3044">
                  <c:v>12.957996986035401</c:v>
                </c:pt>
                <c:pt idx="3045">
                  <c:v>12.957996986035401</c:v>
                </c:pt>
                <c:pt idx="3046">
                  <c:v>12.957996986035401</c:v>
                </c:pt>
                <c:pt idx="3047">
                  <c:v>12.957996986035401</c:v>
                </c:pt>
                <c:pt idx="3048">
                  <c:v>12.961701160586401</c:v>
                </c:pt>
                <c:pt idx="3049">
                  <c:v>12.961701160586401</c:v>
                </c:pt>
                <c:pt idx="3050">
                  <c:v>12.961701160586401</c:v>
                </c:pt>
                <c:pt idx="3051">
                  <c:v>12.961701160586401</c:v>
                </c:pt>
                <c:pt idx="3052">
                  <c:v>12.961701160586401</c:v>
                </c:pt>
                <c:pt idx="3053">
                  <c:v>12.961701160586401</c:v>
                </c:pt>
                <c:pt idx="3054">
                  <c:v>12.961701160586401</c:v>
                </c:pt>
                <c:pt idx="3055">
                  <c:v>12.961701160586401</c:v>
                </c:pt>
                <c:pt idx="3056">
                  <c:v>12.961701160586401</c:v>
                </c:pt>
                <c:pt idx="3057">
                  <c:v>12.961701160586401</c:v>
                </c:pt>
                <c:pt idx="3058">
                  <c:v>12.961701160586401</c:v>
                </c:pt>
                <c:pt idx="3059">
                  <c:v>12.961701160586401</c:v>
                </c:pt>
                <c:pt idx="3060">
                  <c:v>12.961701160586401</c:v>
                </c:pt>
                <c:pt idx="3061">
                  <c:v>12.961701160586401</c:v>
                </c:pt>
                <c:pt idx="3062">
                  <c:v>12.961701160586401</c:v>
                </c:pt>
                <c:pt idx="3063">
                  <c:v>12.961701160586401</c:v>
                </c:pt>
                <c:pt idx="3064">
                  <c:v>12.961701160586401</c:v>
                </c:pt>
                <c:pt idx="3065">
                  <c:v>12.961701160586401</c:v>
                </c:pt>
                <c:pt idx="3066">
                  <c:v>12.961701160586401</c:v>
                </c:pt>
                <c:pt idx="3067">
                  <c:v>12.9654053351373</c:v>
                </c:pt>
                <c:pt idx="3068">
                  <c:v>12.9654053351373</c:v>
                </c:pt>
                <c:pt idx="3069">
                  <c:v>12.9654053351373</c:v>
                </c:pt>
                <c:pt idx="3070">
                  <c:v>12.9654053351373</c:v>
                </c:pt>
                <c:pt idx="3071">
                  <c:v>12.9654053351373</c:v>
                </c:pt>
                <c:pt idx="3072">
                  <c:v>12.9654053351373</c:v>
                </c:pt>
                <c:pt idx="3073">
                  <c:v>12.9654053351373</c:v>
                </c:pt>
                <c:pt idx="3074">
                  <c:v>12.9654053351373</c:v>
                </c:pt>
                <c:pt idx="3075">
                  <c:v>12.9654053351373</c:v>
                </c:pt>
                <c:pt idx="3076">
                  <c:v>12.9654053351373</c:v>
                </c:pt>
                <c:pt idx="3077">
                  <c:v>12.9654053351373</c:v>
                </c:pt>
                <c:pt idx="3078">
                  <c:v>12.9654053351373</c:v>
                </c:pt>
                <c:pt idx="3079">
                  <c:v>12.9654053351373</c:v>
                </c:pt>
                <c:pt idx="3080">
                  <c:v>12.9654053351373</c:v>
                </c:pt>
                <c:pt idx="3081">
                  <c:v>12.9654053351373</c:v>
                </c:pt>
                <c:pt idx="3082">
                  <c:v>12.9654053351373</c:v>
                </c:pt>
                <c:pt idx="3083">
                  <c:v>12.9654053351373</c:v>
                </c:pt>
                <c:pt idx="3084">
                  <c:v>12.9654053351373</c:v>
                </c:pt>
                <c:pt idx="3085">
                  <c:v>12.9654053351373</c:v>
                </c:pt>
                <c:pt idx="3086">
                  <c:v>12.9654053351373</c:v>
                </c:pt>
                <c:pt idx="3087">
                  <c:v>12.969109509688201</c:v>
                </c:pt>
                <c:pt idx="3088">
                  <c:v>12.9654053351373</c:v>
                </c:pt>
                <c:pt idx="3089">
                  <c:v>12.969109509688201</c:v>
                </c:pt>
                <c:pt idx="3090">
                  <c:v>12.969109509688201</c:v>
                </c:pt>
                <c:pt idx="3091">
                  <c:v>12.969109509688201</c:v>
                </c:pt>
                <c:pt idx="3092">
                  <c:v>12.969109509688201</c:v>
                </c:pt>
                <c:pt idx="3093">
                  <c:v>12.969109509688201</c:v>
                </c:pt>
                <c:pt idx="3094">
                  <c:v>12.969109509688201</c:v>
                </c:pt>
                <c:pt idx="3095">
                  <c:v>12.969109509688201</c:v>
                </c:pt>
                <c:pt idx="3096">
                  <c:v>12.969109509688201</c:v>
                </c:pt>
                <c:pt idx="3097">
                  <c:v>12.969109509688201</c:v>
                </c:pt>
                <c:pt idx="3098">
                  <c:v>12.969109509688201</c:v>
                </c:pt>
                <c:pt idx="3099">
                  <c:v>12.969109509688201</c:v>
                </c:pt>
                <c:pt idx="3100">
                  <c:v>12.969109509688201</c:v>
                </c:pt>
                <c:pt idx="3101">
                  <c:v>12.969109509688201</c:v>
                </c:pt>
                <c:pt idx="3102">
                  <c:v>12.969109509688201</c:v>
                </c:pt>
                <c:pt idx="3103">
                  <c:v>12.969109509688201</c:v>
                </c:pt>
                <c:pt idx="3104">
                  <c:v>12.969109509688201</c:v>
                </c:pt>
                <c:pt idx="3105">
                  <c:v>12.969109509688201</c:v>
                </c:pt>
                <c:pt idx="3106">
                  <c:v>12.969109509688201</c:v>
                </c:pt>
                <c:pt idx="3107">
                  <c:v>12.969109509688201</c:v>
                </c:pt>
                <c:pt idx="3108">
                  <c:v>12.969109509688201</c:v>
                </c:pt>
                <c:pt idx="3109">
                  <c:v>12.969109509688201</c:v>
                </c:pt>
                <c:pt idx="3110">
                  <c:v>12.969109509688201</c:v>
                </c:pt>
                <c:pt idx="3111">
                  <c:v>12.969109509688201</c:v>
                </c:pt>
                <c:pt idx="3112">
                  <c:v>12.969109509688201</c:v>
                </c:pt>
                <c:pt idx="3113">
                  <c:v>12.969109509688201</c:v>
                </c:pt>
                <c:pt idx="3114">
                  <c:v>12.969109509688201</c:v>
                </c:pt>
                <c:pt idx="3115">
                  <c:v>12.972813684239201</c:v>
                </c:pt>
                <c:pt idx="3116">
                  <c:v>12.972813684239201</c:v>
                </c:pt>
                <c:pt idx="3117">
                  <c:v>12.972813684239201</c:v>
                </c:pt>
                <c:pt idx="3118">
                  <c:v>12.972813684239201</c:v>
                </c:pt>
                <c:pt idx="3119">
                  <c:v>12.972813684239201</c:v>
                </c:pt>
                <c:pt idx="3120">
                  <c:v>12.972813684239201</c:v>
                </c:pt>
                <c:pt idx="3121">
                  <c:v>12.972813684239201</c:v>
                </c:pt>
                <c:pt idx="3122">
                  <c:v>12.972813684239201</c:v>
                </c:pt>
                <c:pt idx="3123">
                  <c:v>12.972813684239201</c:v>
                </c:pt>
                <c:pt idx="3124">
                  <c:v>12.972813684239201</c:v>
                </c:pt>
                <c:pt idx="3125">
                  <c:v>12.972813684239201</c:v>
                </c:pt>
                <c:pt idx="3126">
                  <c:v>12.972813684239201</c:v>
                </c:pt>
                <c:pt idx="3127">
                  <c:v>12.972813684239201</c:v>
                </c:pt>
                <c:pt idx="3128">
                  <c:v>12.972813684239201</c:v>
                </c:pt>
                <c:pt idx="3129">
                  <c:v>12.972813684239201</c:v>
                </c:pt>
                <c:pt idx="3130">
                  <c:v>12.972813684239201</c:v>
                </c:pt>
                <c:pt idx="3131">
                  <c:v>12.972813684239201</c:v>
                </c:pt>
                <c:pt idx="3132">
                  <c:v>12.972813684239201</c:v>
                </c:pt>
                <c:pt idx="3133">
                  <c:v>12.972813684239201</c:v>
                </c:pt>
                <c:pt idx="3134">
                  <c:v>12.972813684239201</c:v>
                </c:pt>
                <c:pt idx="3135">
                  <c:v>12.972813684239201</c:v>
                </c:pt>
                <c:pt idx="3136">
                  <c:v>12.972813684239201</c:v>
                </c:pt>
                <c:pt idx="3137">
                  <c:v>12.972813684239201</c:v>
                </c:pt>
                <c:pt idx="3138">
                  <c:v>12.972813684239201</c:v>
                </c:pt>
                <c:pt idx="3139">
                  <c:v>12.972813684239201</c:v>
                </c:pt>
                <c:pt idx="3140">
                  <c:v>12.972813684239201</c:v>
                </c:pt>
                <c:pt idx="3141">
                  <c:v>12.972813684239201</c:v>
                </c:pt>
                <c:pt idx="3142">
                  <c:v>12.972813684239201</c:v>
                </c:pt>
                <c:pt idx="3143">
                  <c:v>12.972813684239201</c:v>
                </c:pt>
                <c:pt idx="3144">
                  <c:v>12.972813684239201</c:v>
                </c:pt>
                <c:pt idx="3145">
                  <c:v>12.972813684239201</c:v>
                </c:pt>
                <c:pt idx="3146">
                  <c:v>12.972813684239201</c:v>
                </c:pt>
                <c:pt idx="3147">
                  <c:v>12.972813684239201</c:v>
                </c:pt>
                <c:pt idx="3148">
                  <c:v>12.9765178587901</c:v>
                </c:pt>
                <c:pt idx="3149">
                  <c:v>12.9765178587901</c:v>
                </c:pt>
                <c:pt idx="3150">
                  <c:v>12.9765178587901</c:v>
                </c:pt>
                <c:pt idx="3151">
                  <c:v>12.9765178587901</c:v>
                </c:pt>
                <c:pt idx="3152">
                  <c:v>12.9765178587901</c:v>
                </c:pt>
                <c:pt idx="3153">
                  <c:v>12.9765178587901</c:v>
                </c:pt>
                <c:pt idx="3154">
                  <c:v>12.9765178587901</c:v>
                </c:pt>
                <c:pt idx="3155">
                  <c:v>12.9765178587901</c:v>
                </c:pt>
                <c:pt idx="3156">
                  <c:v>12.9765178587901</c:v>
                </c:pt>
                <c:pt idx="3157">
                  <c:v>12.9765178587901</c:v>
                </c:pt>
                <c:pt idx="3158">
                  <c:v>12.9765178587901</c:v>
                </c:pt>
                <c:pt idx="3159">
                  <c:v>12.9765178587901</c:v>
                </c:pt>
                <c:pt idx="3160">
                  <c:v>12.9765178587901</c:v>
                </c:pt>
                <c:pt idx="3161">
                  <c:v>12.9765178587901</c:v>
                </c:pt>
                <c:pt idx="3162">
                  <c:v>12.9765178587901</c:v>
                </c:pt>
                <c:pt idx="3163">
                  <c:v>12.9765178587901</c:v>
                </c:pt>
                <c:pt idx="3164">
                  <c:v>12.9765178587901</c:v>
                </c:pt>
                <c:pt idx="3165">
                  <c:v>12.9765178587901</c:v>
                </c:pt>
                <c:pt idx="3166">
                  <c:v>12.9765178587901</c:v>
                </c:pt>
                <c:pt idx="3167">
                  <c:v>12.9765178587901</c:v>
                </c:pt>
                <c:pt idx="3168">
                  <c:v>12.9765178587901</c:v>
                </c:pt>
                <c:pt idx="3169">
                  <c:v>12.9765178587901</c:v>
                </c:pt>
                <c:pt idx="3170">
                  <c:v>12.980222033341001</c:v>
                </c:pt>
                <c:pt idx="3171">
                  <c:v>12.980222033341001</c:v>
                </c:pt>
                <c:pt idx="3172">
                  <c:v>12.980222033341001</c:v>
                </c:pt>
                <c:pt idx="3173">
                  <c:v>12.980222033341001</c:v>
                </c:pt>
                <c:pt idx="3174">
                  <c:v>12.980222033341001</c:v>
                </c:pt>
                <c:pt idx="3175">
                  <c:v>12.980222033341001</c:v>
                </c:pt>
                <c:pt idx="3176">
                  <c:v>12.980222033341001</c:v>
                </c:pt>
                <c:pt idx="3177">
                  <c:v>12.980222033341001</c:v>
                </c:pt>
                <c:pt idx="3178">
                  <c:v>12.980222033341001</c:v>
                </c:pt>
                <c:pt idx="3179">
                  <c:v>12.980222033341001</c:v>
                </c:pt>
                <c:pt idx="3180">
                  <c:v>12.980222033341001</c:v>
                </c:pt>
                <c:pt idx="3181">
                  <c:v>12.980222033341001</c:v>
                </c:pt>
                <c:pt idx="3182">
                  <c:v>12.980222033341001</c:v>
                </c:pt>
                <c:pt idx="3183">
                  <c:v>12.980222033341001</c:v>
                </c:pt>
                <c:pt idx="3184">
                  <c:v>12.980222033341001</c:v>
                </c:pt>
                <c:pt idx="3185">
                  <c:v>12.980222033341001</c:v>
                </c:pt>
                <c:pt idx="3186">
                  <c:v>12.980222033341001</c:v>
                </c:pt>
                <c:pt idx="3187">
                  <c:v>12.980222033341001</c:v>
                </c:pt>
                <c:pt idx="3188">
                  <c:v>12.980222033341001</c:v>
                </c:pt>
                <c:pt idx="3189">
                  <c:v>12.980222033341001</c:v>
                </c:pt>
                <c:pt idx="3190">
                  <c:v>12.980222033341001</c:v>
                </c:pt>
                <c:pt idx="3191">
                  <c:v>12.983926207892001</c:v>
                </c:pt>
                <c:pt idx="3192">
                  <c:v>12.983926207892001</c:v>
                </c:pt>
                <c:pt idx="3193">
                  <c:v>12.983926207892001</c:v>
                </c:pt>
                <c:pt idx="3194">
                  <c:v>12.980222033341001</c:v>
                </c:pt>
                <c:pt idx="3195">
                  <c:v>12.980222033341001</c:v>
                </c:pt>
                <c:pt idx="3196">
                  <c:v>12.980222033341001</c:v>
                </c:pt>
                <c:pt idx="3197">
                  <c:v>12.980222033341001</c:v>
                </c:pt>
                <c:pt idx="3198">
                  <c:v>12.983926207892001</c:v>
                </c:pt>
                <c:pt idx="3199">
                  <c:v>12.983926207892001</c:v>
                </c:pt>
                <c:pt idx="3200">
                  <c:v>12.983926207892001</c:v>
                </c:pt>
                <c:pt idx="3201">
                  <c:v>12.983926207892001</c:v>
                </c:pt>
                <c:pt idx="3202">
                  <c:v>12.983926207892001</c:v>
                </c:pt>
                <c:pt idx="3203">
                  <c:v>12.980222033341001</c:v>
                </c:pt>
                <c:pt idx="3204">
                  <c:v>12.983926207892001</c:v>
                </c:pt>
                <c:pt idx="3205">
                  <c:v>12.983926207892001</c:v>
                </c:pt>
                <c:pt idx="3206">
                  <c:v>12.983926207892001</c:v>
                </c:pt>
                <c:pt idx="3207">
                  <c:v>12.983926207892001</c:v>
                </c:pt>
                <c:pt idx="3208">
                  <c:v>12.983926207892001</c:v>
                </c:pt>
                <c:pt idx="3209">
                  <c:v>12.983926207892001</c:v>
                </c:pt>
                <c:pt idx="3210">
                  <c:v>12.983926207892001</c:v>
                </c:pt>
                <c:pt idx="3211">
                  <c:v>12.983926207892001</c:v>
                </c:pt>
                <c:pt idx="3212">
                  <c:v>12.983926207892001</c:v>
                </c:pt>
                <c:pt idx="3213">
                  <c:v>12.983926207892001</c:v>
                </c:pt>
                <c:pt idx="3214">
                  <c:v>12.983926207892001</c:v>
                </c:pt>
                <c:pt idx="3215">
                  <c:v>12.983926207892001</c:v>
                </c:pt>
                <c:pt idx="3216">
                  <c:v>12.9876303824429</c:v>
                </c:pt>
                <c:pt idx="3217">
                  <c:v>12.9876303824429</c:v>
                </c:pt>
                <c:pt idx="3218">
                  <c:v>12.9876303824429</c:v>
                </c:pt>
                <c:pt idx="3219">
                  <c:v>12.9876303824429</c:v>
                </c:pt>
                <c:pt idx="3220">
                  <c:v>12.9876303824429</c:v>
                </c:pt>
                <c:pt idx="3221">
                  <c:v>12.9876303824429</c:v>
                </c:pt>
                <c:pt idx="3222">
                  <c:v>12.9876303824429</c:v>
                </c:pt>
                <c:pt idx="3223">
                  <c:v>12.9876303824429</c:v>
                </c:pt>
                <c:pt idx="3224">
                  <c:v>12.9876303824429</c:v>
                </c:pt>
                <c:pt idx="3225">
                  <c:v>12.9876303824429</c:v>
                </c:pt>
                <c:pt idx="3226">
                  <c:v>12.9876303824429</c:v>
                </c:pt>
                <c:pt idx="3227">
                  <c:v>12.9876303824429</c:v>
                </c:pt>
                <c:pt idx="3228">
                  <c:v>12.9876303824429</c:v>
                </c:pt>
                <c:pt idx="3229">
                  <c:v>12.9876303824429</c:v>
                </c:pt>
                <c:pt idx="3230">
                  <c:v>12.9876303824429</c:v>
                </c:pt>
                <c:pt idx="3231">
                  <c:v>12.9876303824429</c:v>
                </c:pt>
                <c:pt idx="3232">
                  <c:v>12.9876303824429</c:v>
                </c:pt>
                <c:pt idx="3233">
                  <c:v>12.9876303824429</c:v>
                </c:pt>
                <c:pt idx="3234">
                  <c:v>12.9876303824429</c:v>
                </c:pt>
                <c:pt idx="3235">
                  <c:v>12.9876303824429</c:v>
                </c:pt>
                <c:pt idx="3236">
                  <c:v>12.9876303824429</c:v>
                </c:pt>
                <c:pt idx="3237">
                  <c:v>12.9876303824429</c:v>
                </c:pt>
                <c:pt idx="3238">
                  <c:v>12.9876303824429</c:v>
                </c:pt>
                <c:pt idx="3239">
                  <c:v>12.9876303824429</c:v>
                </c:pt>
                <c:pt idx="3240">
                  <c:v>12.9913345569939</c:v>
                </c:pt>
                <c:pt idx="3241">
                  <c:v>12.9913345569939</c:v>
                </c:pt>
                <c:pt idx="3242">
                  <c:v>12.9913345569939</c:v>
                </c:pt>
                <c:pt idx="3243">
                  <c:v>12.9913345569939</c:v>
                </c:pt>
                <c:pt idx="3244">
                  <c:v>12.9913345569939</c:v>
                </c:pt>
                <c:pt idx="3245">
                  <c:v>12.9913345569939</c:v>
                </c:pt>
                <c:pt idx="3246">
                  <c:v>12.9913345569939</c:v>
                </c:pt>
                <c:pt idx="3247">
                  <c:v>12.9913345569939</c:v>
                </c:pt>
                <c:pt idx="3248">
                  <c:v>12.9913345569939</c:v>
                </c:pt>
                <c:pt idx="3249">
                  <c:v>12.9876303824429</c:v>
                </c:pt>
                <c:pt idx="3250">
                  <c:v>12.9913345569939</c:v>
                </c:pt>
                <c:pt idx="3251">
                  <c:v>12.9913345569939</c:v>
                </c:pt>
                <c:pt idx="3252">
                  <c:v>12.9913345569939</c:v>
                </c:pt>
                <c:pt idx="3253">
                  <c:v>12.9913345569939</c:v>
                </c:pt>
                <c:pt idx="3254">
                  <c:v>12.9913345569939</c:v>
                </c:pt>
                <c:pt idx="3255">
                  <c:v>12.9913345569939</c:v>
                </c:pt>
                <c:pt idx="3256">
                  <c:v>12.9913345569939</c:v>
                </c:pt>
                <c:pt idx="3257">
                  <c:v>12.9913345569939</c:v>
                </c:pt>
                <c:pt idx="3258">
                  <c:v>12.9913345569939</c:v>
                </c:pt>
                <c:pt idx="3259">
                  <c:v>12.9913345569939</c:v>
                </c:pt>
                <c:pt idx="3260">
                  <c:v>12.9913345569939</c:v>
                </c:pt>
                <c:pt idx="3261">
                  <c:v>12.9913345569939</c:v>
                </c:pt>
                <c:pt idx="3262">
                  <c:v>12.9913345569939</c:v>
                </c:pt>
                <c:pt idx="3263">
                  <c:v>12.9913345569939</c:v>
                </c:pt>
                <c:pt idx="3264">
                  <c:v>12.9913345569939</c:v>
                </c:pt>
                <c:pt idx="3265">
                  <c:v>12.9913345569939</c:v>
                </c:pt>
                <c:pt idx="3266">
                  <c:v>12.995038731544801</c:v>
                </c:pt>
                <c:pt idx="3267">
                  <c:v>12.995038731544801</c:v>
                </c:pt>
                <c:pt idx="3268">
                  <c:v>12.995038731544801</c:v>
                </c:pt>
                <c:pt idx="3269">
                  <c:v>12.995038731544801</c:v>
                </c:pt>
                <c:pt idx="3270">
                  <c:v>12.9913345569939</c:v>
                </c:pt>
                <c:pt idx="3271">
                  <c:v>12.9913345569939</c:v>
                </c:pt>
                <c:pt idx="3272">
                  <c:v>12.995038731544801</c:v>
                </c:pt>
                <c:pt idx="3273">
                  <c:v>12.9913345569939</c:v>
                </c:pt>
                <c:pt idx="3274">
                  <c:v>12.995038731544801</c:v>
                </c:pt>
                <c:pt idx="3275">
                  <c:v>12.995038731544801</c:v>
                </c:pt>
                <c:pt idx="3276">
                  <c:v>12.995038731544801</c:v>
                </c:pt>
                <c:pt idx="3277">
                  <c:v>12.995038731544801</c:v>
                </c:pt>
                <c:pt idx="3278">
                  <c:v>12.995038731544801</c:v>
                </c:pt>
                <c:pt idx="3279">
                  <c:v>12.995038731544801</c:v>
                </c:pt>
                <c:pt idx="3280">
                  <c:v>12.995038731544801</c:v>
                </c:pt>
                <c:pt idx="3281">
                  <c:v>12.995038731544801</c:v>
                </c:pt>
                <c:pt idx="3282">
                  <c:v>12.995038731544801</c:v>
                </c:pt>
                <c:pt idx="3283">
                  <c:v>12.995038731544801</c:v>
                </c:pt>
                <c:pt idx="3284">
                  <c:v>12.995038731544801</c:v>
                </c:pt>
                <c:pt idx="3285">
                  <c:v>12.995038731544801</c:v>
                </c:pt>
                <c:pt idx="3286">
                  <c:v>12.995038731544801</c:v>
                </c:pt>
                <c:pt idx="3287">
                  <c:v>12.9987429060957</c:v>
                </c:pt>
                <c:pt idx="3288">
                  <c:v>12.9987429060957</c:v>
                </c:pt>
                <c:pt idx="3289">
                  <c:v>12.9987429060957</c:v>
                </c:pt>
                <c:pt idx="3290">
                  <c:v>12.9987429060957</c:v>
                </c:pt>
                <c:pt idx="3291">
                  <c:v>12.9987429060957</c:v>
                </c:pt>
                <c:pt idx="3292">
                  <c:v>12.9987429060957</c:v>
                </c:pt>
                <c:pt idx="3293">
                  <c:v>12.9987429060957</c:v>
                </c:pt>
                <c:pt idx="3294">
                  <c:v>12.9987429060957</c:v>
                </c:pt>
                <c:pt idx="3295">
                  <c:v>12.9987429060957</c:v>
                </c:pt>
                <c:pt idx="3296">
                  <c:v>12.9987429060957</c:v>
                </c:pt>
                <c:pt idx="3297">
                  <c:v>12.9987429060957</c:v>
                </c:pt>
                <c:pt idx="3298">
                  <c:v>12.9987429060957</c:v>
                </c:pt>
                <c:pt idx="3299">
                  <c:v>12.9987429060957</c:v>
                </c:pt>
                <c:pt idx="3300">
                  <c:v>12.9987429060957</c:v>
                </c:pt>
                <c:pt idx="3301">
                  <c:v>12.9987429060957</c:v>
                </c:pt>
                <c:pt idx="3302">
                  <c:v>12.9987429060957</c:v>
                </c:pt>
                <c:pt idx="3303">
                  <c:v>12.9987429060957</c:v>
                </c:pt>
                <c:pt idx="3304">
                  <c:v>12.9987429060957</c:v>
                </c:pt>
                <c:pt idx="3305">
                  <c:v>12.9987429060957</c:v>
                </c:pt>
                <c:pt idx="3306">
                  <c:v>12.9987429060957</c:v>
                </c:pt>
                <c:pt idx="3307">
                  <c:v>12.9987429060957</c:v>
                </c:pt>
                <c:pt idx="3308">
                  <c:v>12.9987429060957</c:v>
                </c:pt>
                <c:pt idx="3309">
                  <c:v>12.9987429060957</c:v>
                </c:pt>
                <c:pt idx="3310">
                  <c:v>13.0024470806467</c:v>
                </c:pt>
                <c:pt idx="3311">
                  <c:v>13.0024470806467</c:v>
                </c:pt>
                <c:pt idx="3312">
                  <c:v>12.9987429060957</c:v>
                </c:pt>
                <c:pt idx="3313">
                  <c:v>12.9987429060957</c:v>
                </c:pt>
                <c:pt idx="3314">
                  <c:v>12.9987429060957</c:v>
                </c:pt>
                <c:pt idx="3315">
                  <c:v>12.9987429060957</c:v>
                </c:pt>
                <c:pt idx="3316">
                  <c:v>13.0024470806467</c:v>
                </c:pt>
                <c:pt idx="3317">
                  <c:v>13.0024470806467</c:v>
                </c:pt>
                <c:pt idx="3318">
                  <c:v>12.9987429060957</c:v>
                </c:pt>
                <c:pt idx="3319">
                  <c:v>13.0024470806467</c:v>
                </c:pt>
                <c:pt idx="3320">
                  <c:v>13.0024470806467</c:v>
                </c:pt>
                <c:pt idx="3321">
                  <c:v>13.0024470806467</c:v>
                </c:pt>
                <c:pt idx="3322">
                  <c:v>13.0024470806467</c:v>
                </c:pt>
                <c:pt idx="3323">
                  <c:v>13.0024470806467</c:v>
                </c:pt>
                <c:pt idx="3324">
                  <c:v>13.0024470806467</c:v>
                </c:pt>
                <c:pt idx="3325">
                  <c:v>13.0024470806467</c:v>
                </c:pt>
                <c:pt idx="3326">
                  <c:v>13.0024470806467</c:v>
                </c:pt>
                <c:pt idx="3327">
                  <c:v>13.0024470806467</c:v>
                </c:pt>
                <c:pt idx="3328">
                  <c:v>13.0024470806467</c:v>
                </c:pt>
                <c:pt idx="3329">
                  <c:v>13.0024470806467</c:v>
                </c:pt>
                <c:pt idx="3330">
                  <c:v>13.0024470806467</c:v>
                </c:pt>
                <c:pt idx="3331">
                  <c:v>13.0024470806467</c:v>
                </c:pt>
                <c:pt idx="3332">
                  <c:v>13.0024470806467</c:v>
                </c:pt>
                <c:pt idx="3333">
                  <c:v>13.0024470806467</c:v>
                </c:pt>
                <c:pt idx="3334">
                  <c:v>13.0024470806467</c:v>
                </c:pt>
                <c:pt idx="3335">
                  <c:v>13.0024470806467</c:v>
                </c:pt>
                <c:pt idx="3336">
                  <c:v>13.006151255197601</c:v>
                </c:pt>
                <c:pt idx="3337">
                  <c:v>13.006151255197601</c:v>
                </c:pt>
                <c:pt idx="3338">
                  <c:v>13.006151255197601</c:v>
                </c:pt>
                <c:pt idx="3339">
                  <c:v>13.006151255197601</c:v>
                </c:pt>
                <c:pt idx="3340">
                  <c:v>13.006151255197601</c:v>
                </c:pt>
                <c:pt idx="3341">
                  <c:v>13.006151255197601</c:v>
                </c:pt>
                <c:pt idx="3342">
                  <c:v>13.006151255197601</c:v>
                </c:pt>
                <c:pt idx="3343">
                  <c:v>13.006151255197601</c:v>
                </c:pt>
                <c:pt idx="3344">
                  <c:v>13.006151255197601</c:v>
                </c:pt>
                <c:pt idx="3345">
                  <c:v>13.006151255197601</c:v>
                </c:pt>
                <c:pt idx="3346">
                  <c:v>13.006151255197601</c:v>
                </c:pt>
                <c:pt idx="3347">
                  <c:v>13.006151255197601</c:v>
                </c:pt>
                <c:pt idx="3348">
                  <c:v>13.006151255197601</c:v>
                </c:pt>
                <c:pt idx="3349">
                  <c:v>13.006151255197601</c:v>
                </c:pt>
                <c:pt idx="3350">
                  <c:v>13.006151255197601</c:v>
                </c:pt>
                <c:pt idx="3351">
                  <c:v>13.006151255197601</c:v>
                </c:pt>
                <c:pt idx="3352">
                  <c:v>13.006151255197601</c:v>
                </c:pt>
                <c:pt idx="3353">
                  <c:v>13.006151255197601</c:v>
                </c:pt>
                <c:pt idx="3354">
                  <c:v>13.006151255197601</c:v>
                </c:pt>
                <c:pt idx="3355">
                  <c:v>13.006151255197601</c:v>
                </c:pt>
                <c:pt idx="3356">
                  <c:v>13.006151255197601</c:v>
                </c:pt>
                <c:pt idx="3357">
                  <c:v>13.006151255197601</c:v>
                </c:pt>
                <c:pt idx="3358">
                  <c:v>13.006151255197601</c:v>
                </c:pt>
                <c:pt idx="3359">
                  <c:v>13.006151255197601</c:v>
                </c:pt>
                <c:pt idx="3360">
                  <c:v>13.006151255197601</c:v>
                </c:pt>
                <c:pt idx="3361">
                  <c:v>13.006151255197601</c:v>
                </c:pt>
                <c:pt idx="3362">
                  <c:v>13.0098554297485</c:v>
                </c:pt>
                <c:pt idx="3363">
                  <c:v>13.0098554297485</c:v>
                </c:pt>
                <c:pt idx="3364">
                  <c:v>13.0098554297485</c:v>
                </c:pt>
                <c:pt idx="3365">
                  <c:v>13.0098554297485</c:v>
                </c:pt>
                <c:pt idx="3366">
                  <c:v>13.0098554297485</c:v>
                </c:pt>
                <c:pt idx="3367">
                  <c:v>13.0098554297485</c:v>
                </c:pt>
                <c:pt idx="3368">
                  <c:v>13.0098554297485</c:v>
                </c:pt>
                <c:pt idx="3369">
                  <c:v>13.0098554297485</c:v>
                </c:pt>
                <c:pt idx="3370">
                  <c:v>13.0098554297485</c:v>
                </c:pt>
                <c:pt idx="3371">
                  <c:v>13.0098554297485</c:v>
                </c:pt>
                <c:pt idx="3372">
                  <c:v>13.0098554297485</c:v>
                </c:pt>
                <c:pt idx="3373">
                  <c:v>13.0098554297485</c:v>
                </c:pt>
                <c:pt idx="3374">
                  <c:v>13.0098554297485</c:v>
                </c:pt>
                <c:pt idx="3375">
                  <c:v>13.0098554297485</c:v>
                </c:pt>
                <c:pt idx="3376">
                  <c:v>13.0098554297485</c:v>
                </c:pt>
                <c:pt idx="3377">
                  <c:v>13.0098554297485</c:v>
                </c:pt>
                <c:pt idx="3378">
                  <c:v>13.0098554297485</c:v>
                </c:pt>
                <c:pt idx="3379">
                  <c:v>13.0098554297485</c:v>
                </c:pt>
                <c:pt idx="3380">
                  <c:v>13.0098554297485</c:v>
                </c:pt>
                <c:pt idx="3381">
                  <c:v>13.0098554297485</c:v>
                </c:pt>
                <c:pt idx="3382">
                  <c:v>13.0098554297485</c:v>
                </c:pt>
                <c:pt idx="3383">
                  <c:v>13.0098554297485</c:v>
                </c:pt>
                <c:pt idx="3384">
                  <c:v>13.0098554297485</c:v>
                </c:pt>
                <c:pt idx="3385">
                  <c:v>13.0098554297485</c:v>
                </c:pt>
                <c:pt idx="3386">
                  <c:v>13.0098554297485</c:v>
                </c:pt>
                <c:pt idx="3387">
                  <c:v>13.0098554297485</c:v>
                </c:pt>
                <c:pt idx="3388">
                  <c:v>13.0098554297485</c:v>
                </c:pt>
                <c:pt idx="3389">
                  <c:v>13.0135596042995</c:v>
                </c:pt>
                <c:pt idx="3390">
                  <c:v>13.0098554297485</c:v>
                </c:pt>
                <c:pt idx="3391">
                  <c:v>13.0098554297485</c:v>
                </c:pt>
                <c:pt idx="3392">
                  <c:v>13.0098554297485</c:v>
                </c:pt>
                <c:pt idx="3393">
                  <c:v>13.0098554297485</c:v>
                </c:pt>
                <c:pt idx="3394">
                  <c:v>13.0098554297485</c:v>
                </c:pt>
                <c:pt idx="3395">
                  <c:v>13.0135596042995</c:v>
                </c:pt>
                <c:pt idx="3396">
                  <c:v>13.0135596042995</c:v>
                </c:pt>
                <c:pt idx="3397">
                  <c:v>13.0135596042995</c:v>
                </c:pt>
                <c:pt idx="3398">
                  <c:v>13.0135596042995</c:v>
                </c:pt>
                <c:pt idx="3399">
                  <c:v>13.0135596042995</c:v>
                </c:pt>
                <c:pt idx="3400">
                  <c:v>13.0135596042995</c:v>
                </c:pt>
                <c:pt idx="3401">
                  <c:v>13.0135596042995</c:v>
                </c:pt>
                <c:pt idx="3402">
                  <c:v>13.0135596042995</c:v>
                </c:pt>
                <c:pt idx="3403">
                  <c:v>13.0135596042995</c:v>
                </c:pt>
                <c:pt idx="3404">
                  <c:v>13.0135596042995</c:v>
                </c:pt>
                <c:pt idx="3405">
                  <c:v>13.0135596042995</c:v>
                </c:pt>
                <c:pt idx="3406">
                  <c:v>13.0135596042995</c:v>
                </c:pt>
                <c:pt idx="3407">
                  <c:v>13.0135596042995</c:v>
                </c:pt>
                <c:pt idx="3408">
                  <c:v>13.0135596042995</c:v>
                </c:pt>
                <c:pt idx="3409">
                  <c:v>13.0135596042995</c:v>
                </c:pt>
                <c:pt idx="3410">
                  <c:v>13.0135596042995</c:v>
                </c:pt>
                <c:pt idx="3411">
                  <c:v>13.0135596042995</c:v>
                </c:pt>
                <c:pt idx="3412">
                  <c:v>13.0135596042995</c:v>
                </c:pt>
                <c:pt idx="3413">
                  <c:v>13.0135596042995</c:v>
                </c:pt>
                <c:pt idx="3414">
                  <c:v>13.0135596042995</c:v>
                </c:pt>
                <c:pt idx="3415">
                  <c:v>13.017263778850401</c:v>
                </c:pt>
                <c:pt idx="3416">
                  <c:v>13.017263778850401</c:v>
                </c:pt>
                <c:pt idx="3417">
                  <c:v>13.0135596042995</c:v>
                </c:pt>
                <c:pt idx="3418">
                  <c:v>13.017263778850401</c:v>
                </c:pt>
                <c:pt idx="3419">
                  <c:v>13.017263778850401</c:v>
                </c:pt>
                <c:pt idx="3420">
                  <c:v>13.017263778850401</c:v>
                </c:pt>
                <c:pt idx="3421">
                  <c:v>13.017263778850401</c:v>
                </c:pt>
                <c:pt idx="3422">
                  <c:v>13.017263778850401</c:v>
                </c:pt>
                <c:pt idx="3423">
                  <c:v>13.017263778850401</c:v>
                </c:pt>
                <c:pt idx="3424">
                  <c:v>13.017263778850401</c:v>
                </c:pt>
                <c:pt idx="3425">
                  <c:v>13.017263778850401</c:v>
                </c:pt>
                <c:pt idx="3426">
                  <c:v>13.017263778850401</c:v>
                </c:pt>
                <c:pt idx="3427">
                  <c:v>13.017263778850401</c:v>
                </c:pt>
                <c:pt idx="3428">
                  <c:v>13.017263778850401</c:v>
                </c:pt>
                <c:pt idx="3429">
                  <c:v>13.017263778850401</c:v>
                </c:pt>
                <c:pt idx="3430">
                  <c:v>13.017263778850401</c:v>
                </c:pt>
                <c:pt idx="3431">
                  <c:v>13.017263778850401</c:v>
                </c:pt>
                <c:pt idx="3432">
                  <c:v>13.017263778850401</c:v>
                </c:pt>
                <c:pt idx="3433">
                  <c:v>13.017263778850401</c:v>
                </c:pt>
                <c:pt idx="3434">
                  <c:v>13.017263778850401</c:v>
                </c:pt>
                <c:pt idx="3435">
                  <c:v>13.017263778850401</c:v>
                </c:pt>
                <c:pt idx="3436">
                  <c:v>13.017263778850401</c:v>
                </c:pt>
                <c:pt idx="3437">
                  <c:v>13.017263778850401</c:v>
                </c:pt>
                <c:pt idx="3438">
                  <c:v>13.017263778850401</c:v>
                </c:pt>
                <c:pt idx="3439">
                  <c:v>13.017263778850401</c:v>
                </c:pt>
                <c:pt idx="3440">
                  <c:v>13.017263778850401</c:v>
                </c:pt>
                <c:pt idx="3441">
                  <c:v>13.017263778850401</c:v>
                </c:pt>
                <c:pt idx="3442">
                  <c:v>13.017263778850401</c:v>
                </c:pt>
                <c:pt idx="3443">
                  <c:v>13.017263778850401</c:v>
                </c:pt>
                <c:pt idx="3444">
                  <c:v>13.017263778850401</c:v>
                </c:pt>
                <c:pt idx="3445">
                  <c:v>13.017263778850401</c:v>
                </c:pt>
                <c:pt idx="3446">
                  <c:v>13.017263778850401</c:v>
                </c:pt>
                <c:pt idx="3447">
                  <c:v>13.017263778850401</c:v>
                </c:pt>
                <c:pt idx="3448">
                  <c:v>13.0209679534013</c:v>
                </c:pt>
                <c:pt idx="3449">
                  <c:v>13.0209679534013</c:v>
                </c:pt>
                <c:pt idx="3450">
                  <c:v>13.017263778850401</c:v>
                </c:pt>
                <c:pt idx="3451">
                  <c:v>13.017263778850401</c:v>
                </c:pt>
                <c:pt idx="3452">
                  <c:v>13.0209679534013</c:v>
                </c:pt>
                <c:pt idx="3453">
                  <c:v>13.0209679534013</c:v>
                </c:pt>
                <c:pt idx="3454">
                  <c:v>13.0209679534013</c:v>
                </c:pt>
                <c:pt idx="3455">
                  <c:v>13.0209679534013</c:v>
                </c:pt>
                <c:pt idx="3456">
                  <c:v>13.0209679534013</c:v>
                </c:pt>
                <c:pt idx="3457">
                  <c:v>13.0209679534013</c:v>
                </c:pt>
                <c:pt idx="3458">
                  <c:v>13.0209679534013</c:v>
                </c:pt>
                <c:pt idx="3459">
                  <c:v>13.0209679534013</c:v>
                </c:pt>
                <c:pt idx="3460">
                  <c:v>13.0209679534013</c:v>
                </c:pt>
                <c:pt idx="3461">
                  <c:v>13.0209679534013</c:v>
                </c:pt>
                <c:pt idx="3462">
                  <c:v>13.0209679534013</c:v>
                </c:pt>
                <c:pt idx="3463">
                  <c:v>13.0209679534013</c:v>
                </c:pt>
                <c:pt idx="3464">
                  <c:v>13.0209679534013</c:v>
                </c:pt>
                <c:pt idx="3465">
                  <c:v>13.0209679534013</c:v>
                </c:pt>
                <c:pt idx="3466">
                  <c:v>13.0209679534013</c:v>
                </c:pt>
                <c:pt idx="3467">
                  <c:v>13.0209679534013</c:v>
                </c:pt>
                <c:pt idx="3468">
                  <c:v>13.0209679534013</c:v>
                </c:pt>
                <c:pt idx="3469">
                  <c:v>13.0209679534013</c:v>
                </c:pt>
                <c:pt idx="3470">
                  <c:v>13.0209679534013</c:v>
                </c:pt>
                <c:pt idx="3471">
                  <c:v>13.0209679534013</c:v>
                </c:pt>
                <c:pt idx="3472">
                  <c:v>13.0209679534013</c:v>
                </c:pt>
                <c:pt idx="3473">
                  <c:v>13.0246721279523</c:v>
                </c:pt>
                <c:pt idx="3474">
                  <c:v>13.0246721279523</c:v>
                </c:pt>
                <c:pt idx="3475">
                  <c:v>13.0246721279523</c:v>
                </c:pt>
                <c:pt idx="3476">
                  <c:v>13.0246721279523</c:v>
                </c:pt>
                <c:pt idx="3477">
                  <c:v>13.0246721279523</c:v>
                </c:pt>
                <c:pt idx="3478">
                  <c:v>13.0246721279523</c:v>
                </c:pt>
                <c:pt idx="3479">
                  <c:v>13.0246721279523</c:v>
                </c:pt>
                <c:pt idx="3480">
                  <c:v>13.0246721279523</c:v>
                </c:pt>
                <c:pt idx="3481">
                  <c:v>13.0246721279523</c:v>
                </c:pt>
                <c:pt idx="3482">
                  <c:v>13.0246721279523</c:v>
                </c:pt>
                <c:pt idx="3483">
                  <c:v>13.0246721279523</c:v>
                </c:pt>
                <c:pt idx="3484">
                  <c:v>13.0246721279523</c:v>
                </c:pt>
                <c:pt idx="3485">
                  <c:v>13.0246721279523</c:v>
                </c:pt>
                <c:pt idx="3486">
                  <c:v>13.0246721279523</c:v>
                </c:pt>
                <c:pt idx="3487">
                  <c:v>13.0246721279523</c:v>
                </c:pt>
                <c:pt idx="3488">
                  <c:v>13.0246721279523</c:v>
                </c:pt>
                <c:pt idx="3489">
                  <c:v>13.0246721279523</c:v>
                </c:pt>
                <c:pt idx="3490">
                  <c:v>13.0246721279523</c:v>
                </c:pt>
                <c:pt idx="3491">
                  <c:v>13.0246721279523</c:v>
                </c:pt>
                <c:pt idx="3492">
                  <c:v>13.028376302503199</c:v>
                </c:pt>
                <c:pt idx="3493">
                  <c:v>13.0246721279523</c:v>
                </c:pt>
                <c:pt idx="3494">
                  <c:v>13.028376302503199</c:v>
                </c:pt>
                <c:pt idx="3495">
                  <c:v>13.0246721279523</c:v>
                </c:pt>
                <c:pt idx="3496">
                  <c:v>13.0246721279523</c:v>
                </c:pt>
                <c:pt idx="3497">
                  <c:v>13.028376302503199</c:v>
                </c:pt>
                <c:pt idx="3498">
                  <c:v>13.028376302503199</c:v>
                </c:pt>
                <c:pt idx="3499">
                  <c:v>13.028376302503199</c:v>
                </c:pt>
                <c:pt idx="3500">
                  <c:v>13.028376302503199</c:v>
                </c:pt>
                <c:pt idx="3501">
                  <c:v>13.028376302503199</c:v>
                </c:pt>
                <c:pt idx="3502">
                  <c:v>13.028376302503199</c:v>
                </c:pt>
                <c:pt idx="3503">
                  <c:v>13.028376302503199</c:v>
                </c:pt>
                <c:pt idx="3504">
                  <c:v>13.028376302503199</c:v>
                </c:pt>
                <c:pt idx="3505">
                  <c:v>13.028376302503199</c:v>
                </c:pt>
                <c:pt idx="3506">
                  <c:v>13.028376302503199</c:v>
                </c:pt>
                <c:pt idx="3507">
                  <c:v>13.028376302503199</c:v>
                </c:pt>
                <c:pt idx="3508">
                  <c:v>13.028376302503199</c:v>
                </c:pt>
                <c:pt idx="3509">
                  <c:v>13.028376302503199</c:v>
                </c:pt>
                <c:pt idx="3510">
                  <c:v>13.028376302503199</c:v>
                </c:pt>
                <c:pt idx="3511">
                  <c:v>13.028376302503199</c:v>
                </c:pt>
                <c:pt idx="3512">
                  <c:v>13.028376302503199</c:v>
                </c:pt>
                <c:pt idx="3513">
                  <c:v>13.028376302503199</c:v>
                </c:pt>
                <c:pt idx="3514">
                  <c:v>13.028376302503199</c:v>
                </c:pt>
                <c:pt idx="3515">
                  <c:v>13.028376302503199</c:v>
                </c:pt>
                <c:pt idx="3516">
                  <c:v>13.028376302503199</c:v>
                </c:pt>
                <c:pt idx="3517">
                  <c:v>13.0320804770541</c:v>
                </c:pt>
                <c:pt idx="3518">
                  <c:v>13.0320804770541</c:v>
                </c:pt>
                <c:pt idx="3519">
                  <c:v>13.0320804770541</c:v>
                </c:pt>
                <c:pt idx="3520">
                  <c:v>13.0320804770541</c:v>
                </c:pt>
                <c:pt idx="3521">
                  <c:v>13.0320804770541</c:v>
                </c:pt>
                <c:pt idx="3522">
                  <c:v>13.0320804770541</c:v>
                </c:pt>
                <c:pt idx="3523">
                  <c:v>13.0320804770541</c:v>
                </c:pt>
                <c:pt idx="3524">
                  <c:v>13.0320804770541</c:v>
                </c:pt>
                <c:pt idx="3525">
                  <c:v>13.0320804770541</c:v>
                </c:pt>
                <c:pt idx="3526">
                  <c:v>13.0320804770541</c:v>
                </c:pt>
                <c:pt idx="3527">
                  <c:v>13.0320804770541</c:v>
                </c:pt>
                <c:pt idx="3528">
                  <c:v>13.0320804770541</c:v>
                </c:pt>
                <c:pt idx="3529">
                  <c:v>13.0320804770541</c:v>
                </c:pt>
                <c:pt idx="3530">
                  <c:v>13.0320804770541</c:v>
                </c:pt>
                <c:pt idx="3531">
                  <c:v>13.0320804770541</c:v>
                </c:pt>
                <c:pt idx="3532">
                  <c:v>13.0320804770541</c:v>
                </c:pt>
                <c:pt idx="3533">
                  <c:v>13.0320804770541</c:v>
                </c:pt>
                <c:pt idx="3534">
                  <c:v>13.0320804770541</c:v>
                </c:pt>
                <c:pt idx="3535">
                  <c:v>13.0320804770541</c:v>
                </c:pt>
                <c:pt idx="3536">
                  <c:v>13.0320804770541</c:v>
                </c:pt>
                <c:pt idx="3537">
                  <c:v>13.0320804770541</c:v>
                </c:pt>
                <c:pt idx="3538">
                  <c:v>13.0320804770541</c:v>
                </c:pt>
                <c:pt idx="3539">
                  <c:v>13.0320804770541</c:v>
                </c:pt>
                <c:pt idx="3540">
                  <c:v>13.0320804770541</c:v>
                </c:pt>
                <c:pt idx="3541">
                  <c:v>13.0320804770541</c:v>
                </c:pt>
                <c:pt idx="3542">
                  <c:v>13.0320804770541</c:v>
                </c:pt>
                <c:pt idx="3543">
                  <c:v>13.0320804770541</c:v>
                </c:pt>
                <c:pt idx="3544">
                  <c:v>13.0320804770541</c:v>
                </c:pt>
                <c:pt idx="3545">
                  <c:v>13.0320804770541</c:v>
                </c:pt>
                <c:pt idx="3546">
                  <c:v>13.0320804770541</c:v>
                </c:pt>
                <c:pt idx="3547">
                  <c:v>13.0320804770541</c:v>
                </c:pt>
                <c:pt idx="3548">
                  <c:v>13.0320804770541</c:v>
                </c:pt>
                <c:pt idx="3549">
                  <c:v>13.0320804770541</c:v>
                </c:pt>
                <c:pt idx="3550">
                  <c:v>13.0320804770541</c:v>
                </c:pt>
                <c:pt idx="3551">
                  <c:v>13.0320804770541</c:v>
                </c:pt>
                <c:pt idx="3552">
                  <c:v>13.0320804770541</c:v>
                </c:pt>
                <c:pt idx="3553">
                  <c:v>13.0357846516051</c:v>
                </c:pt>
                <c:pt idx="3554">
                  <c:v>13.0357846516051</c:v>
                </c:pt>
                <c:pt idx="3555">
                  <c:v>13.0357846516051</c:v>
                </c:pt>
                <c:pt idx="3556">
                  <c:v>13.0357846516051</c:v>
                </c:pt>
                <c:pt idx="3557">
                  <c:v>13.0357846516051</c:v>
                </c:pt>
                <c:pt idx="3558">
                  <c:v>13.0357846516051</c:v>
                </c:pt>
                <c:pt idx="3559">
                  <c:v>13.0357846516051</c:v>
                </c:pt>
                <c:pt idx="3560">
                  <c:v>13.0357846516051</c:v>
                </c:pt>
                <c:pt idx="3561">
                  <c:v>13.0357846516051</c:v>
                </c:pt>
                <c:pt idx="3562">
                  <c:v>13.0357846516051</c:v>
                </c:pt>
                <c:pt idx="3563">
                  <c:v>13.0357846516051</c:v>
                </c:pt>
                <c:pt idx="3564">
                  <c:v>13.0357846516051</c:v>
                </c:pt>
                <c:pt idx="3565">
                  <c:v>13.0357846516051</c:v>
                </c:pt>
                <c:pt idx="3566">
                  <c:v>13.0357846516051</c:v>
                </c:pt>
                <c:pt idx="3567">
                  <c:v>13.0357846516051</c:v>
                </c:pt>
                <c:pt idx="3568">
                  <c:v>13.0357846516051</c:v>
                </c:pt>
                <c:pt idx="3569">
                  <c:v>13.0357846516051</c:v>
                </c:pt>
                <c:pt idx="3570">
                  <c:v>13.0357846516051</c:v>
                </c:pt>
                <c:pt idx="3571">
                  <c:v>13.0357846516051</c:v>
                </c:pt>
                <c:pt idx="3572">
                  <c:v>13.0357846516051</c:v>
                </c:pt>
                <c:pt idx="3573">
                  <c:v>13.0357846516051</c:v>
                </c:pt>
                <c:pt idx="3574">
                  <c:v>13.0357846516051</c:v>
                </c:pt>
                <c:pt idx="3575">
                  <c:v>13.0357846516051</c:v>
                </c:pt>
                <c:pt idx="3576">
                  <c:v>13.039488826155999</c:v>
                </c:pt>
                <c:pt idx="3577">
                  <c:v>13.039488826155999</c:v>
                </c:pt>
                <c:pt idx="3578">
                  <c:v>13.039488826155999</c:v>
                </c:pt>
                <c:pt idx="3579">
                  <c:v>13.039488826155999</c:v>
                </c:pt>
                <c:pt idx="3580">
                  <c:v>13.039488826155999</c:v>
                </c:pt>
                <c:pt idx="3581">
                  <c:v>13.039488826155999</c:v>
                </c:pt>
                <c:pt idx="3582">
                  <c:v>13.039488826155999</c:v>
                </c:pt>
                <c:pt idx="3583">
                  <c:v>13.039488826155999</c:v>
                </c:pt>
                <c:pt idx="3584">
                  <c:v>13.039488826155999</c:v>
                </c:pt>
                <c:pt idx="3585">
                  <c:v>13.039488826155999</c:v>
                </c:pt>
                <c:pt idx="3586">
                  <c:v>13.039488826155999</c:v>
                </c:pt>
                <c:pt idx="3587">
                  <c:v>13.039488826155999</c:v>
                </c:pt>
                <c:pt idx="3588">
                  <c:v>13.039488826155999</c:v>
                </c:pt>
                <c:pt idx="3589">
                  <c:v>13.039488826155999</c:v>
                </c:pt>
                <c:pt idx="3590">
                  <c:v>13.039488826155999</c:v>
                </c:pt>
                <c:pt idx="3591">
                  <c:v>13.039488826155999</c:v>
                </c:pt>
                <c:pt idx="3592">
                  <c:v>13.039488826155999</c:v>
                </c:pt>
                <c:pt idx="3593">
                  <c:v>13.039488826155999</c:v>
                </c:pt>
                <c:pt idx="3594">
                  <c:v>13.039488826155999</c:v>
                </c:pt>
                <c:pt idx="3595">
                  <c:v>13.039488826155999</c:v>
                </c:pt>
                <c:pt idx="3596">
                  <c:v>13.039488826155999</c:v>
                </c:pt>
                <c:pt idx="3597">
                  <c:v>13.0431930007069</c:v>
                </c:pt>
                <c:pt idx="3598">
                  <c:v>13.0431930007069</c:v>
                </c:pt>
                <c:pt idx="3599">
                  <c:v>13.0431930007069</c:v>
                </c:pt>
                <c:pt idx="3600">
                  <c:v>13.0431930007069</c:v>
                </c:pt>
                <c:pt idx="3601">
                  <c:v>13.0431930007069</c:v>
                </c:pt>
                <c:pt idx="3602">
                  <c:v>13.0431930007069</c:v>
                </c:pt>
                <c:pt idx="3603">
                  <c:v>13.0431930007069</c:v>
                </c:pt>
                <c:pt idx="3604">
                  <c:v>13.0431930007069</c:v>
                </c:pt>
                <c:pt idx="3605">
                  <c:v>13.0431930007069</c:v>
                </c:pt>
                <c:pt idx="3606">
                  <c:v>13.0431930007069</c:v>
                </c:pt>
                <c:pt idx="3607">
                  <c:v>13.0431930007069</c:v>
                </c:pt>
                <c:pt idx="3608">
                  <c:v>13.0431930007069</c:v>
                </c:pt>
                <c:pt idx="3609">
                  <c:v>13.0431930007069</c:v>
                </c:pt>
                <c:pt idx="3610">
                  <c:v>13.0431930007069</c:v>
                </c:pt>
                <c:pt idx="3611">
                  <c:v>13.0431930007069</c:v>
                </c:pt>
                <c:pt idx="3612">
                  <c:v>13.0431930007069</c:v>
                </c:pt>
                <c:pt idx="3613">
                  <c:v>13.0431930007069</c:v>
                </c:pt>
                <c:pt idx="3614">
                  <c:v>13.0431930007069</c:v>
                </c:pt>
                <c:pt idx="3615">
                  <c:v>13.0431930007069</c:v>
                </c:pt>
                <c:pt idx="3616">
                  <c:v>13.0431930007069</c:v>
                </c:pt>
                <c:pt idx="3617">
                  <c:v>13.0431930007069</c:v>
                </c:pt>
                <c:pt idx="3618">
                  <c:v>13.0431930007069</c:v>
                </c:pt>
                <c:pt idx="3619">
                  <c:v>13.0431930007069</c:v>
                </c:pt>
                <c:pt idx="3620">
                  <c:v>13.0431930007069</c:v>
                </c:pt>
                <c:pt idx="3621">
                  <c:v>13.0431930007069</c:v>
                </c:pt>
                <c:pt idx="3622">
                  <c:v>13.0431930007069</c:v>
                </c:pt>
                <c:pt idx="3623">
                  <c:v>13.0431930007069</c:v>
                </c:pt>
                <c:pt idx="3624">
                  <c:v>13.0431930007069</c:v>
                </c:pt>
                <c:pt idx="3625">
                  <c:v>13.0431930007069</c:v>
                </c:pt>
                <c:pt idx="3626">
                  <c:v>13.0431930007069</c:v>
                </c:pt>
                <c:pt idx="3627">
                  <c:v>13.0431930007069</c:v>
                </c:pt>
                <c:pt idx="3628">
                  <c:v>13.0431930007069</c:v>
                </c:pt>
                <c:pt idx="3629">
                  <c:v>13.0468971752579</c:v>
                </c:pt>
                <c:pt idx="3630">
                  <c:v>13.0468971752579</c:v>
                </c:pt>
                <c:pt idx="3631">
                  <c:v>13.0468971752579</c:v>
                </c:pt>
                <c:pt idx="3632">
                  <c:v>13.0468971752579</c:v>
                </c:pt>
                <c:pt idx="3633">
                  <c:v>13.0468971752579</c:v>
                </c:pt>
                <c:pt idx="3634">
                  <c:v>13.0468971752579</c:v>
                </c:pt>
                <c:pt idx="3635">
                  <c:v>13.0468971752579</c:v>
                </c:pt>
                <c:pt idx="3636">
                  <c:v>13.0468971752579</c:v>
                </c:pt>
                <c:pt idx="3637">
                  <c:v>13.0468971752579</c:v>
                </c:pt>
                <c:pt idx="3638">
                  <c:v>13.0468971752579</c:v>
                </c:pt>
                <c:pt idx="3639">
                  <c:v>13.0468971752579</c:v>
                </c:pt>
                <c:pt idx="3640">
                  <c:v>13.0468971752579</c:v>
                </c:pt>
                <c:pt idx="3641">
                  <c:v>13.0468971752579</c:v>
                </c:pt>
                <c:pt idx="3642">
                  <c:v>13.0468971752579</c:v>
                </c:pt>
                <c:pt idx="3643">
                  <c:v>13.0468971752579</c:v>
                </c:pt>
                <c:pt idx="3644">
                  <c:v>13.0468971752579</c:v>
                </c:pt>
                <c:pt idx="3645">
                  <c:v>13.0468971752579</c:v>
                </c:pt>
                <c:pt idx="3646">
                  <c:v>13.0468971752579</c:v>
                </c:pt>
                <c:pt idx="3647">
                  <c:v>13.0468971752579</c:v>
                </c:pt>
                <c:pt idx="3648">
                  <c:v>13.0468971752579</c:v>
                </c:pt>
                <c:pt idx="3649">
                  <c:v>13.0468971752579</c:v>
                </c:pt>
                <c:pt idx="3650">
                  <c:v>13.0468971752579</c:v>
                </c:pt>
                <c:pt idx="3651">
                  <c:v>13.0468971752579</c:v>
                </c:pt>
                <c:pt idx="3652">
                  <c:v>13.0468971752579</c:v>
                </c:pt>
                <c:pt idx="3653">
                  <c:v>13.0468971752579</c:v>
                </c:pt>
                <c:pt idx="3654">
                  <c:v>13.050601349808799</c:v>
                </c:pt>
                <c:pt idx="3655">
                  <c:v>13.050601349808799</c:v>
                </c:pt>
                <c:pt idx="3656">
                  <c:v>13.050601349808799</c:v>
                </c:pt>
                <c:pt idx="3657">
                  <c:v>13.050601349808799</c:v>
                </c:pt>
                <c:pt idx="3658">
                  <c:v>13.050601349808799</c:v>
                </c:pt>
                <c:pt idx="3659">
                  <c:v>13.050601349808799</c:v>
                </c:pt>
                <c:pt idx="3660">
                  <c:v>13.050601349808799</c:v>
                </c:pt>
                <c:pt idx="3661">
                  <c:v>13.050601349808799</c:v>
                </c:pt>
                <c:pt idx="3662">
                  <c:v>13.050601349808799</c:v>
                </c:pt>
                <c:pt idx="3663">
                  <c:v>13.050601349808799</c:v>
                </c:pt>
                <c:pt idx="3664">
                  <c:v>13.050601349808799</c:v>
                </c:pt>
                <c:pt idx="3665">
                  <c:v>13.050601349808799</c:v>
                </c:pt>
                <c:pt idx="3666">
                  <c:v>13.050601349808799</c:v>
                </c:pt>
                <c:pt idx="3667">
                  <c:v>13.050601349808799</c:v>
                </c:pt>
                <c:pt idx="3668">
                  <c:v>13.050601349808799</c:v>
                </c:pt>
                <c:pt idx="3669">
                  <c:v>13.050601349808799</c:v>
                </c:pt>
                <c:pt idx="3670">
                  <c:v>13.050601349808799</c:v>
                </c:pt>
                <c:pt idx="3671">
                  <c:v>13.0543055243597</c:v>
                </c:pt>
                <c:pt idx="3672">
                  <c:v>13.0543055243597</c:v>
                </c:pt>
                <c:pt idx="3673">
                  <c:v>13.0543055243597</c:v>
                </c:pt>
                <c:pt idx="3674">
                  <c:v>13.0543055243597</c:v>
                </c:pt>
                <c:pt idx="3675">
                  <c:v>13.0543055243597</c:v>
                </c:pt>
                <c:pt idx="3676">
                  <c:v>13.0543055243597</c:v>
                </c:pt>
                <c:pt idx="3677">
                  <c:v>13.0543055243597</c:v>
                </c:pt>
                <c:pt idx="3678">
                  <c:v>13.0543055243597</c:v>
                </c:pt>
                <c:pt idx="3679">
                  <c:v>13.0543055243597</c:v>
                </c:pt>
                <c:pt idx="3680">
                  <c:v>13.0543055243597</c:v>
                </c:pt>
                <c:pt idx="3681">
                  <c:v>13.0543055243597</c:v>
                </c:pt>
                <c:pt idx="3682">
                  <c:v>13.0543055243597</c:v>
                </c:pt>
                <c:pt idx="3683">
                  <c:v>13.0543055243597</c:v>
                </c:pt>
                <c:pt idx="3684">
                  <c:v>13.0543055243597</c:v>
                </c:pt>
                <c:pt idx="3685">
                  <c:v>13.0543055243597</c:v>
                </c:pt>
                <c:pt idx="3686">
                  <c:v>13.0543055243597</c:v>
                </c:pt>
                <c:pt idx="3687">
                  <c:v>13.0543055243597</c:v>
                </c:pt>
                <c:pt idx="3688">
                  <c:v>13.0543055243597</c:v>
                </c:pt>
                <c:pt idx="3689">
                  <c:v>13.0580096989107</c:v>
                </c:pt>
                <c:pt idx="3690">
                  <c:v>13.0580096989107</c:v>
                </c:pt>
                <c:pt idx="3691">
                  <c:v>13.0543055243597</c:v>
                </c:pt>
                <c:pt idx="3692">
                  <c:v>13.0543055243597</c:v>
                </c:pt>
                <c:pt idx="3693">
                  <c:v>13.0543055243597</c:v>
                </c:pt>
                <c:pt idx="3694">
                  <c:v>13.0543055243597</c:v>
                </c:pt>
                <c:pt idx="3695">
                  <c:v>13.0580096989107</c:v>
                </c:pt>
                <c:pt idx="3696">
                  <c:v>13.0580096989107</c:v>
                </c:pt>
                <c:pt idx="3697">
                  <c:v>13.0580096989107</c:v>
                </c:pt>
                <c:pt idx="3698">
                  <c:v>13.0580096989107</c:v>
                </c:pt>
                <c:pt idx="3699">
                  <c:v>13.0580096989107</c:v>
                </c:pt>
                <c:pt idx="3700">
                  <c:v>13.0580096989107</c:v>
                </c:pt>
                <c:pt idx="3701">
                  <c:v>13.0580096989107</c:v>
                </c:pt>
                <c:pt idx="3702">
                  <c:v>13.0580096989107</c:v>
                </c:pt>
                <c:pt idx="3703">
                  <c:v>13.0580096989107</c:v>
                </c:pt>
                <c:pt idx="3704">
                  <c:v>13.0580096989107</c:v>
                </c:pt>
                <c:pt idx="3705">
                  <c:v>13.0580096989107</c:v>
                </c:pt>
                <c:pt idx="3706">
                  <c:v>13.0580096989107</c:v>
                </c:pt>
                <c:pt idx="3707">
                  <c:v>13.0580096989107</c:v>
                </c:pt>
                <c:pt idx="3708">
                  <c:v>13.0580096989107</c:v>
                </c:pt>
                <c:pt idx="3709">
                  <c:v>13.0580096989107</c:v>
                </c:pt>
                <c:pt idx="3710">
                  <c:v>13.0580096989107</c:v>
                </c:pt>
                <c:pt idx="3711">
                  <c:v>13.0580096989107</c:v>
                </c:pt>
                <c:pt idx="3712">
                  <c:v>13.0580096989107</c:v>
                </c:pt>
                <c:pt idx="3713">
                  <c:v>13.0580096989107</c:v>
                </c:pt>
                <c:pt idx="3714">
                  <c:v>13.0580096989107</c:v>
                </c:pt>
                <c:pt idx="3715">
                  <c:v>13.0580096989107</c:v>
                </c:pt>
                <c:pt idx="3716">
                  <c:v>13.0580096989107</c:v>
                </c:pt>
                <c:pt idx="3717">
                  <c:v>13.0580096989107</c:v>
                </c:pt>
                <c:pt idx="3718">
                  <c:v>13.0580096989107</c:v>
                </c:pt>
                <c:pt idx="3719">
                  <c:v>13.0580096989107</c:v>
                </c:pt>
                <c:pt idx="3720">
                  <c:v>13.0580096989107</c:v>
                </c:pt>
                <c:pt idx="3721">
                  <c:v>13.0580096989107</c:v>
                </c:pt>
                <c:pt idx="3722">
                  <c:v>13.0580096989107</c:v>
                </c:pt>
                <c:pt idx="3723">
                  <c:v>13.0580096989107</c:v>
                </c:pt>
                <c:pt idx="3724">
                  <c:v>13.061713873461599</c:v>
                </c:pt>
                <c:pt idx="3725">
                  <c:v>13.0580096989107</c:v>
                </c:pt>
                <c:pt idx="3726">
                  <c:v>13.0580096989107</c:v>
                </c:pt>
                <c:pt idx="3727">
                  <c:v>13.061713873461599</c:v>
                </c:pt>
                <c:pt idx="3728">
                  <c:v>13.061713873461599</c:v>
                </c:pt>
                <c:pt idx="3729">
                  <c:v>13.061713873461599</c:v>
                </c:pt>
                <c:pt idx="3730">
                  <c:v>13.0580096989107</c:v>
                </c:pt>
                <c:pt idx="3731">
                  <c:v>13.061713873461599</c:v>
                </c:pt>
                <c:pt idx="3732">
                  <c:v>13.061713873461599</c:v>
                </c:pt>
                <c:pt idx="3733">
                  <c:v>13.061713873461599</c:v>
                </c:pt>
                <c:pt idx="3734">
                  <c:v>13.061713873461599</c:v>
                </c:pt>
                <c:pt idx="3735">
                  <c:v>13.061713873461599</c:v>
                </c:pt>
                <c:pt idx="3736">
                  <c:v>13.061713873461599</c:v>
                </c:pt>
                <c:pt idx="3737">
                  <c:v>13.061713873461599</c:v>
                </c:pt>
                <c:pt idx="3738">
                  <c:v>13.061713873461599</c:v>
                </c:pt>
                <c:pt idx="3739">
                  <c:v>13.061713873461599</c:v>
                </c:pt>
                <c:pt idx="3740">
                  <c:v>13.061713873461599</c:v>
                </c:pt>
                <c:pt idx="3741">
                  <c:v>13.061713873461599</c:v>
                </c:pt>
                <c:pt idx="3742">
                  <c:v>13.061713873461599</c:v>
                </c:pt>
                <c:pt idx="3743">
                  <c:v>13.061713873461599</c:v>
                </c:pt>
                <c:pt idx="3744">
                  <c:v>13.065418048012599</c:v>
                </c:pt>
                <c:pt idx="3745">
                  <c:v>13.065418048012599</c:v>
                </c:pt>
                <c:pt idx="3746">
                  <c:v>13.065418048012599</c:v>
                </c:pt>
                <c:pt idx="3747">
                  <c:v>13.065418048012599</c:v>
                </c:pt>
                <c:pt idx="3748">
                  <c:v>13.065418048012599</c:v>
                </c:pt>
                <c:pt idx="3749">
                  <c:v>13.065418048012599</c:v>
                </c:pt>
                <c:pt idx="3750">
                  <c:v>13.065418048012599</c:v>
                </c:pt>
                <c:pt idx="3751">
                  <c:v>13.065418048012599</c:v>
                </c:pt>
                <c:pt idx="3752">
                  <c:v>13.065418048012599</c:v>
                </c:pt>
                <c:pt idx="3753">
                  <c:v>13.065418048012599</c:v>
                </c:pt>
                <c:pt idx="3754">
                  <c:v>13.065418048012599</c:v>
                </c:pt>
                <c:pt idx="3755">
                  <c:v>13.065418048012599</c:v>
                </c:pt>
                <c:pt idx="3756">
                  <c:v>13.065418048012599</c:v>
                </c:pt>
                <c:pt idx="3757">
                  <c:v>13.065418048012599</c:v>
                </c:pt>
                <c:pt idx="3758">
                  <c:v>13.065418048012599</c:v>
                </c:pt>
                <c:pt idx="3759">
                  <c:v>13.065418048012599</c:v>
                </c:pt>
                <c:pt idx="3760">
                  <c:v>13.065418048012599</c:v>
                </c:pt>
                <c:pt idx="3761">
                  <c:v>13.065418048012599</c:v>
                </c:pt>
                <c:pt idx="3762">
                  <c:v>13.065418048012599</c:v>
                </c:pt>
                <c:pt idx="3763">
                  <c:v>13.065418048012599</c:v>
                </c:pt>
                <c:pt idx="3764">
                  <c:v>13.065418048012599</c:v>
                </c:pt>
                <c:pt idx="3765">
                  <c:v>13.065418048012599</c:v>
                </c:pt>
                <c:pt idx="3766">
                  <c:v>13.065418048012599</c:v>
                </c:pt>
                <c:pt idx="3767">
                  <c:v>13.065418048012599</c:v>
                </c:pt>
                <c:pt idx="3768">
                  <c:v>13.065418048012599</c:v>
                </c:pt>
                <c:pt idx="3769">
                  <c:v>13.065418048012599</c:v>
                </c:pt>
                <c:pt idx="3770">
                  <c:v>13.065418048012599</c:v>
                </c:pt>
                <c:pt idx="3771">
                  <c:v>13.0691222225635</c:v>
                </c:pt>
                <c:pt idx="3772">
                  <c:v>13.065418048012599</c:v>
                </c:pt>
                <c:pt idx="3773">
                  <c:v>13.0691222225635</c:v>
                </c:pt>
                <c:pt idx="3774">
                  <c:v>13.0691222225635</c:v>
                </c:pt>
                <c:pt idx="3775">
                  <c:v>13.0691222225635</c:v>
                </c:pt>
                <c:pt idx="3776">
                  <c:v>13.0691222225635</c:v>
                </c:pt>
                <c:pt idx="3777">
                  <c:v>13.0691222225635</c:v>
                </c:pt>
                <c:pt idx="3778">
                  <c:v>13.0691222225635</c:v>
                </c:pt>
                <c:pt idx="3779">
                  <c:v>13.0691222225635</c:v>
                </c:pt>
                <c:pt idx="3780">
                  <c:v>13.065418048012599</c:v>
                </c:pt>
                <c:pt idx="3781">
                  <c:v>13.065418048012599</c:v>
                </c:pt>
                <c:pt idx="3782">
                  <c:v>13.065418048012599</c:v>
                </c:pt>
                <c:pt idx="3783">
                  <c:v>13.065418048012599</c:v>
                </c:pt>
                <c:pt idx="3784">
                  <c:v>13.0691222225635</c:v>
                </c:pt>
                <c:pt idx="3785">
                  <c:v>13.0691222225635</c:v>
                </c:pt>
                <c:pt idx="3786">
                  <c:v>13.0691222225635</c:v>
                </c:pt>
                <c:pt idx="3787">
                  <c:v>13.0691222225635</c:v>
                </c:pt>
                <c:pt idx="3788">
                  <c:v>13.0691222225635</c:v>
                </c:pt>
                <c:pt idx="3789">
                  <c:v>13.0691222225635</c:v>
                </c:pt>
                <c:pt idx="3790">
                  <c:v>13.0691222225635</c:v>
                </c:pt>
                <c:pt idx="3791">
                  <c:v>13.0691222225635</c:v>
                </c:pt>
                <c:pt idx="3792">
                  <c:v>13.0691222225635</c:v>
                </c:pt>
                <c:pt idx="3793">
                  <c:v>13.0691222225635</c:v>
                </c:pt>
                <c:pt idx="3794">
                  <c:v>13.0691222225635</c:v>
                </c:pt>
                <c:pt idx="3795">
                  <c:v>13.0691222225635</c:v>
                </c:pt>
                <c:pt idx="3796">
                  <c:v>13.0691222225635</c:v>
                </c:pt>
                <c:pt idx="3797">
                  <c:v>13.0691222225635</c:v>
                </c:pt>
                <c:pt idx="3798">
                  <c:v>13.0691222225635</c:v>
                </c:pt>
                <c:pt idx="3799">
                  <c:v>13.0691222225635</c:v>
                </c:pt>
                <c:pt idx="3800">
                  <c:v>13.0691222225635</c:v>
                </c:pt>
                <c:pt idx="3801">
                  <c:v>13.072826397114399</c:v>
                </c:pt>
                <c:pt idx="3802">
                  <c:v>13.072826397114399</c:v>
                </c:pt>
                <c:pt idx="3803">
                  <c:v>13.0691222225635</c:v>
                </c:pt>
                <c:pt idx="3804">
                  <c:v>13.0691222225635</c:v>
                </c:pt>
                <c:pt idx="3805">
                  <c:v>13.0691222225635</c:v>
                </c:pt>
                <c:pt idx="3806">
                  <c:v>13.0691222225635</c:v>
                </c:pt>
                <c:pt idx="3807">
                  <c:v>13.072826397114399</c:v>
                </c:pt>
                <c:pt idx="3808">
                  <c:v>13.072826397114399</c:v>
                </c:pt>
                <c:pt idx="3809">
                  <c:v>13.072826397114399</c:v>
                </c:pt>
                <c:pt idx="3810">
                  <c:v>13.072826397114399</c:v>
                </c:pt>
                <c:pt idx="3811">
                  <c:v>13.072826397114399</c:v>
                </c:pt>
                <c:pt idx="3812">
                  <c:v>13.072826397114399</c:v>
                </c:pt>
                <c:pt idx="3813">
                  <c:v>13.072826397114399</c:v>
                </c:pt>
                <c:pt idx="3814">
                  <c:v>13.072826397114399</c:v>
                </c:pt>
                <c:pt idx="3815">
                  <c:v>13.072826397114399</c:v>
                </c:pt>
                <c:pt idx="3816">
                  <c:v>13.072826397114399</c:v>
                </c:pt>
                <c:pt idx="3817">
                  <c:v>13.072826397114399</c:v>
                </c:pt>
                <c:pt idx="3818">
                  <c:v>13.072826397114399</c:v>
                </c:pt>
                <c:pt idx="3819">
                  <c:v>13.072826397114399</c:v>
                </c:pt>
                <c:pt idx="3820">
                  <c:v>13.072826397114399</c:v>
                </c:pt>
                <c:pt idx="3821">
                  <c:v>13.072826397114399</c:v>
                </c:pt>
                <c:pt idx="3822">
                  <c:v>13.072826397114399</c:v>
                </c:pt>
                <c:pt idx="3823">
                  <c:v>13.072826397114399</c:v>
                </c:pt>
                <c:pt idx="3824">
                  <c:v>13.072826397114399</c:v>
                </c:pt>
                <c:pt idx="3825">
                  <c:v>13.072826397114399</c:v>
                </c:pt>
                <c:pt idx="3826">
                  <c:v>13.072826397114399</c:v>
                </c:pt>
                <c:pt idx="3827">
                  <c:v>13.072826397114399</c:v>
                </c:pt>
                <c:pt idx="3828">
                  <c:v>13.072826397114399</c:v>
                </c:pt>
                <c:pt idx="3829">
                  <c:v>13.072826397114399</c:v>
                </c:pt>
                <c:pt idx="3830">
                  <c:v>13.072826397114399</c:v>
                </c:pt>
                <c:pt idx="3831">
                  <c:v>13.072826397114399</c:v>
                </c:pt>
                <c:pt idx="3832">
                  <c:v>13.072826397114399</c:v>
                </c:pt>
                <c:pt idx="3833">
                  <c:v>13.076530571665399</c:v>
                </c:pt>
                <c:pt idx="3834">
                  <c:v>13.076530571665399</c:v>
                </c:pt>
                <c:pt idx="3835">
                  <c:v>13.076530571665399</c:v>
                </c:pt>
                <c:pt idx="3836">
                  <c:v>13.076530571665399</c:v>
                </c:pt>
                <c:pt idx="3837">
                  <c:v>13.076530571665399</c:v>
                </c:pt>
                <c:pt idx="3838">
                  <c:v>13.076530571665399</c:v>
                </c:pt>
                <c:pt idx="3839">
                  <c:v>13.076530571665399</c:v>
                </c:pt>
                <c:pt idx="3840">
                  <c:v>13.076530571665399</c:v>
                </c:pt>
                <c:pt idx="3841">
                  <c:v>13.076530571665399</c:v>
                </c:pt>
                <c:pt idx="3842">
                  <c:v>13.076530571665399</c:v>
                </c:pt>
                <c:pt idx="3843">
                  <c:v>13.076530571665399</c:v>
                </c:pt>
                <c:pt idx="3844">
                  <c:v>13.076530571665399</c:v>
                </c:pt>
                <c:pt idx="3845">
                  <c:v>13.076530571665399</c:v>
                </c:pt>
                <c:pt idx="3846">
                  <c:v>13.076530571665399</c:v>
                </c:pt>
                <c:pt idx="3847">
                  <c:v>13.076530571665399</c:v>
                </c:pt>
                <c:pt idx="3848">
                  <c:v>13.076530571665399</c:v>
                </c:pt>
                <c:pt idx="3849">
                  <c:v>13.076530571665399</c:v>
                </c:pt>
                <c:pt idx="3850">
                  <c:v>13.076530571665399</c:v>
                </c:pt>
                <c:pt idx="3851">
                  <c:v>13.076530571665399</c:v>
                </c:pt>
                <c:pt idx="3852">
                  <c:v>13.076530571665399</c:v>
                </c:pt>
                <c:pt idx="3853">
                  <c:v>13.076530571665399</c:v>
                </c:pt>
                <c:pt idx="3854">
                  <c:v>13.076530571665399</c:v>
                </c:pt>
                <c:pt idx="3855">
                  <c:v>13.076530571665399</c:v>
                </c:pt>
                <c:pt idx="3856">
                  <c:v>13.0802347462163</c:v>
                </c:pt>
                <c:pt idx="3857">
                  <c:v>13.0802347462163</c:v>
                </c:pt>
                <c:pt idx="3858">
                  <c:v>13.0802347462163</c:v>
                </c:pt>
                <c:pt idx="3859">
                  <c:v>13.0802347462163</c:v>
                </c:pt>
                <c:pt idx="3860">
                  <c:v>13.0802347462163</c:v>
                </c:pt>
                <c:pt idx="3861">
                  <c:v>13.0802347462163</c:v>
                </c:pt>
                <c:pt idx="3862">
                  <c:v>13.0802347462163</c:v>
                </c:pt>
                <c:pt idx="3863">
                  <c:v>13.0802347462163</c:v>
                </c:pt>
                <c:pt idx="3864">
                  <c:v>13.0802347462163</c:v>
                </c:pt>
                <c:pt idx="3865">
                  <c:v>13.0802347462163</c:v>
                </c:pt>
                <c:pt idx="3866">
                  <c:v>13.0802347462163</c:v>
                </c:pt>
                <c:pt idx="3867">
                  <c:v>13.0802347462163</c:v>
                </c:pt>
                <c:pt idx="3868">
                  <c:v>13.0802347462163</c:v>
                </c:pt>
                <c:pt idx="3869">
                  <c:v>13.0802347462163</c:v>
                </c:pt>
                <c:pt idx="3870">
                  <c:v>13.0802347462163</c:v>
                </c:pt>
                <c:pt idx="3871">
                  <c:v>13.083938920767199</c:v>
                </c:pt>
                <c:pt idx="3872">
                  <c:v>13.0802347462163</c:v>
                </c:pt>
                <c:pt idx="3873">
                  <c:v>13.0802347462163</c:v>
                </c:pt>
                <c:pt idx="3874">
                  <c:v>13.0802347462163</c:v>
                </c:pt>
                <c:pt idx="3875">
                  <c:v>13.083938920767199</c:v>
                </c:pt>
                <c:pt idx="3876">
                  <c:v>13.083938920767199</c:v>
                </c:pt>
                <c:pt idx="3877">
                  <c:v>13.0802347462163</c:v>
                </c:pt>
                <c:pt idx="3878">
                  <c:v>13.0802347462163</c:v>
                </c:pt>
                <c:pt idx="3879">
                  <c:v>13.083938920767199</c:v>
                </c:pt>
                <c:pt idx="3880">
                  <c:v>13.083938920767199</c:v>
                </c:pt>
                <c:pt idx="3881">
                  <c:v>13.083938920767199</c:v>
                </c:pt>
                <c:pt idx="3882">
                  <c:v>13.083938920767199</c:v>
                </c:pt>
                <c:pt idx="3883">
                  <c:v>13.083938920767199</c:v>
                </c:pt>
                <c:pt idx="3884">
                  <c:v>13.083938920767199</c:v>
                </c:pt>
                <c:pt idx="3885">
                  <c:v>13.083938920767199</c:v>
                </c:pt>
                <c:pt idx="3886">
                  <c:v>13.083938920767199</c:v>
                </c:pt>
                <c:pt idx="3887">
                  <c:v>13.083938920767199</c:v>
                </c:pt>
                <c:pt idx="3888">
                  <c:v>13.083938920767199</c:v>
                </c:pt>
                <c:pt idx="3889">
                  <c:v>13.083938920767199</c:v>
                </c:pt>
                <c:pt idx="3890">
                  <c:v>13.083938920767199</c:v>
                </c:pt>
                <c:pt idx="3891">
                  <c:v>13.083938920767199</c:v>
                </c:pt>
                <c:pt idx="3892">
                  <c:v>13.083938920767199</c:v>
                </c:pt>
                <c:pt idx="3893">
                  <c:v>13.083938920767199</c:v>
                </c:pt>
                <c:pt idx="3894">
                  <c:v>13.083938920767199</c:v>
                </c:pt>
                <c:pt idx="3895">
                  <c:v>13.083938920767199</c:v>
                </c:pt>
                <c:pt idx="3896">
                  <c:v>13.083938920767199</c:v>
                </c:pt>
                <c:pt idx="3897">
                  <c:v>13.083938920767199</c:v>
                </c:pt>
                <c:pt idx="3898">
                  <c:v>13.083938920767199</c:v>
                </c:pt>
                <c:pt idx="3899">
                  <c:v>13.083938920767199</c:v>
                </c:pt>
                <c:pt idx="3900">
                  <c:v>13.083938920767199</c:v>
                </c:pt>
                <c:pt idx="3901">
                  <c:v>13.087643095318199</c:v>
                </c:pt>
                <c:pt idx="3902">
                  <c:v>13.087643095318199</c:v>
                </c:pt>
                <c:pt idx="3903">
                  <c:v>13.083938920767199</c:v>
                </c:pt>
                <c:pt idx="3904">
                  <c:v>13.083938920767199</c:v>
                </c:pt>
                <c:pt idx="3905">
                  <c:v>13.087643095318199</c:v>
                </c:pt>
                <c:pt idx="3906">
                  <c:v>13.087643095318199</c:v>
                </c:pt>
                <c:pt idx="3907">
                  <c:v>13.087643095318199</c:v>
                </c:pt>
                <c:pt idx="3908">
                  <c:v>13.087643095318199</c:v>
                </c:pt>
                <c:pt idx="3909">
                  <c:v>13.087643095318199</c:v>
                </c:pt>
                <c:pt idx="3910">
                  <c:v>13.087643095318199</c:v>
                </c:pt>
                <c:pt idx="3911">
                  <c:v>13.087643095318199</c:v>
                </c:pt>
                <c:pt idx="3912">
                  <c:v>13.087643095318199</c:v>
                </c:pt>
                <c:pt idx="3913">
                  <c:v>13.087643095318199</c:v>
                </c:pt>
                <c:pt idx="3914">
                  <c:v>13.087643095318199</c:v>
                </c:pt>
                <c:pt idx="3915">
                  <c:v>13.087643095318199</c:v>
                </c:pt>
                <c:pt idx="3916">
                  <c:v>13.087643095318199</c:v>
                </c:pt>
                <c:pt idx="3917">
                  <c:v>13.087643095318199</c:v>
                </c:pt>
                <c:pt idx="3918">
                  <c:v>13.087643095318199</c:v>
                </c:pt>
                <c:pt idx="3919">
                  <c:v>13.087643095318199</c:v>
                </c:pt>
                <c:pt idx="3920">
                  <c:v>13.087643095318199</c:v>
                </c:pt>
                <c:pt idx="3921">
                  <c:v>13.087643095318199</c:v>
                </c:pt>
                <c:pt idx="3922">
                  <c:v>13.087643095318199</c:v>
                </c:pt>
                <c:pt idx="3923">
                  <c:v>13.087643095318199</c:v>
                </c:pt>
                <c:pt idx="3924">
                  <c:v>13.087643095318199</c:v>
                </c:pt>
                <c:pt idx="3925">
                  <c:v>13.087643095318199</c:v>
                </c:pt>
                <c:pt idx="3926">
                  <c:v>13.087643095318199</c:v>
                </c:pt>
                <c:pt idx="3927">
                  <c:v>13.087643095318199</c:v>
                </c:pt>
                <c:pt idx="3928">
                  <c:v>13.087643095318199</c:v>
                </c:pt>
                <c:pt idx="3929">
                  <c:v>13.087643095318199</c:v>
                </c:pt>
                <c:pt idx="3930">
                  <c:v>13.087643095318199</c:v>
                </c:pt>
                <c:pt idx="3931">
                  <c:v>13.087643095318199</c:v>
                </c:pt>
                <c:pt idx="3932">
                  <c:v>13.0913472698691</c:v>
                </c:pt>
                <c:pt idx="3933">
                  <c:v>13.0913472698691</c:v>
                </c:pt>
                <c:pt idx="3934">
                  <c:v>13.0913472698691</c:v>
                </c:pt>
                <c:pt idx="3935">
                  <c:v>13.0913472698691</c:v>
                </c:pt>
                <c:pt idx="3936">
                  <c:v>13.0913472698691</c:v>
                </c:pt>
                <c:pt idx="3937">
                  <c:v>13.0913472698691</c:v>
                </c:pt>
                <c:pt idx="3938">
                  <c:v>13.0913472698691</c:v>
                </c:pt>
                <c:pt idx="3939">
                  <c:v>13.0913472698691</c:v>
                </c:pt>
                <c:pt idx="3940">
                  <c:v>13.0913472698691</c:v>
                </c:pt>
                <c:pt idx="3941">
                  <c:v>13.0913472698691</c:v>
                </c:pt>
                <c:pt idx="3942">
                  <c:v>13.0913472698691</c:v>
                </c:pt>
                <c:pt idx="3943">
                  <c:v>13.0913472698691</c:v>
                </c:pt>
                <c:pt idx="3944">
                  <c:v>13.0913472698691</c:v>
                </c:pt>
                <c:pt idx="3945">
                  <c:v>13.0913472698691</c:v>
                </c:pt>
                <c:pt idx="3946">
                  <c:v>13.0913472698691</c:v>
                </c:pt>
                <c:pt idx="3947">
                  <c:v>13.0913472698691</c:v>
                </c:pt>
                <c:pt idx="3948">
                  <c:v>13.0913472698691</c:v>
                </c:pt>
                <c:pt idx="3949">
                  <c:v>13.0913472698691</c:v>
                </c:pt>
                <c:pt idx="3950">
                  <c:v>13.0913472698691</c:v>
                </c:pt>
                <c:pt idx="3951">
                  <c:v>13.0913472698691</c:v>
                </c:pt>
                <c:pt idx="3952">
                  <c:v>13.0913472698691</c:v>
                </c:pt>
                <c:pt idx="3953">
                  <c:v>13.0913472698691</c:v>
                </c:pt>
                <c:pt idx="3954">
                  <c:v>13.0913472698691</c:v>
                </c:pt>
                <c:pt idx="3955">
                  <c:v>13.0913472698691</c:v>
                </c:pt>
                <c:pt idx="3956">
                  <c:v>13.0913472698691</c:v>
                </c:pt>
                <c:pt idx="3957">
                  <c:v>13.095051444419999</c:v>
                </c:pt>
                <c:pt idx="3958">
                  <c:v>13.095051444419999</c:v>
                </c:pt>
                <c:pt idx="3959">
                  <c:v>13.095051444419999</c:v>
                </c:pt>
                <c:pt idx="3960">
                  <c:v>13.095051444419999</c:v>
                </c:pt>
                <c:pt idx="3961">
                  <c:v>13.095051444419999</c:v>
                </c:pt>
                <c:pt idx="3962">
                  <c:v>13.095051444419999</c:v>
                </c:pt>
                <c:pt idx="3963">
                  <c:v>13.095051444419999</c:v>
                </c:pt>
                <c:pt idx="3964">
                  <c:v>13.095051444419999</c:v>
                </c:pt>
                <c:pt idx="3965">
                  <c:v>13.095051444419999</c:v>
                </c:pt>
                <c:pt idx="3966">
                  <c:v>13.095051444419999</c:v>
                </c:pt>
                <c:pt idx="3967">
                  <c:v>13.095051444419999</c:v>
                </c:pt>
                <c:pt idx="3968">
                  <c:v>13.095051444419999</c:v>
                </c:pt>
                <c:pt idx="3969">
                  <c:v>13.095051444419999</c:v>
                </c:pt>
                <c:pt idx="3970">
                  <c:v>13.095051444419999</c:v>
                </c:pt>
                <c:pt idx="3971">
                  <c:v>13.095051444419999</c:v>
                </c:pt>
                <c:pt idx="3972">
                  <c:v>13.095051444419999</c:v>
                </c:pt>
                <c:pt idx="3973">
                  <c:v>13.095051444419999</c:v>
                </c:pt>
                <c:pt idx="3974">
                  <c:v>13.095051444419999</c:v>
                </c:pt>
                <c:pt idx="3975">
                  <c:v>13.095051444419999</c:v>
                </c:pt>
                <c:pt idx="3976">
                  <c:v>13.095051444419999</c:v>
                </c:pt>
                <c:pt idx="3977">
                  <c:v>13.095051444419999</c:v>
                </c:pt>
                <c:pt idx="3978">
                  <c:v>13.095051444419999</c:v>
                </c:pt>
                <c:pt idx="3979">
                  <c:v>13.095051444419999</c:v>
                </c:pt>
                <c:pt idx="3980">
                  <c:v>13.095051444419999</c:v>
                </c:pt>
                <c:pt idx="3981">
                  <c:v>13.095051444419999</c:v>
                </c:pt>
                <c:pt idx="3982">
                  <c:v>13.095051444419999</c:v>
                </c:pt>
                <c:pt idx="3983">
                  <c:v>13.098755618970999</c:v>
                </c:pt>
                <c:pt idx="3984">
                  <c:v>13.098755618970999</c:v>
                </c:pt>
                <c:pt idx="3985">
                  <c:v>13.098755618970999</c:v>
                </c:pt>
                <c:pt idx="3986">
                  <c:v>13.098755618970999</c:v>
                </c:pt>
                <c:pt idx="3987">
                  <c:v>13.098755618970999</c:v>
                </c:pt>
                <c:pt idx="3988">
                  <c:v>13.098755618970999</c:v>
                </c:pt>
                <c:pt idx="3989">
                  <c:v>13.098755618970999</c:v>
                </c:pt>
                <c:pt idx="3990">
                  <c:v>13.098755618970999</c:v>
                </c:pt>
                <c:pt idx="3991">
                  <c:v>13.098755618970999</c:v>
                </c:pt>
                <c:pt idx="3992">
                  <c:v>13.098755618970999</c:v>
                </c:pt>
                <c:pt idx="3993">
                  <c:v>13.098755618970999</c:v>
                </c:pt>
                <c:pt idx="3994">
                  <c:v>13.098755618970999</c:v>
                </c:pt>
                <c:pt idx="3995">
                  <c:v>13.098755618970999</c:v>
                </c:pt>
                <c:pt idx="3996">
                  <c:v>13.098755618970999</c:v>
                </c:pt>
                <c:pt idx="3997">
                  <c:v>13.098755618970999</c:v>
                </c:pt>
                <c:pt idx="3998">
                  <c:v>13.098755618970999</c:v>
                </c:pt>
                <c:pt idx="3999">
                  <c:v>13.098755618970999</c:v>
                </c:pt>
                <c:pt idx="4000">
                  <c:v>13.098755618970999</c:v>
                </c:pt>
                <c:pt idx="4001">
                  <c:v>13.098755618970999</c:v>
                </c:pt>
                <c:pt idx="4002">
                  <c:v>13.098755618970999</c:v>
                </c:pt>
                <c:pt idx="4003">
                  <c:v>13.098755618970999</c:v>
                </c:pt>
                <c:pt idx="4004">
                  <c:v>13.098755618970999</c:v>
                </c:pt>
                <c:pt idx="4005">
                  <c:v>13.098755618970999</c:v>
                </c:pt>
                <c:pt idx="4006">
                  <c:v>13.098755618970999</c:v>
                </c:pt>
                <c:pt idx="4007">
                  <c:v>13.1024597935219</c:v>
                </c:pt>
                <c:pt idx="4008">
                  <c:v>13.1024597935219</c:v>
                </c:pt>
                <c:pt idx="4009">
                  <c:v>13.1024597935219</c:v>
                </c:pt>
                <c:pt idx="4010">
                  <c:v>13.1024597935219</c:v>
                </c:pt>
                <c:pt idx="4011">
                  <c:v>13.1024597935219</c:v>
                </c:pt>
                <c:pt idx="4012">
                  <c:v>13.1024597935219</c:v>
                </c:pt>
                <c:pt idx="4013">
                  <c:v>13.1024597935219</c:v>
                </c:pt>
                <c:pt idx="4014">
                  <c:v>13.1024597935219</c:v>
                </c:pt>
                <c:pt idx="4015">
                  <c:v>13.1024597935219</c:v>
                </c:pt>
                <c:pt idx="4016">
                  <c:v>13.1024597935219</c:v>
                </c:pt>
                <c:pt idx="4017">
                  <c:v>13.1024597935219</c:v>
                </c:pt>
                <c:pt idx="4018">
                  <c:v>13.1024597935219</c:v>
                </c:pt>
                <c:pt idx="4019">
                  <c:v>13.1024597935219</c:v>
                </c:pt>
                <c:pt idx="4020">
                  <c:v>13.1024597935219</c:v>
                </c:pt>
                <c:pt idx="4021">
                  <c:v>13.1024597935219</c:v>
                </c:pt>
                <c:pt idx="4022">
                  <c:v>13.1024597935219</c:v>
                </c:pt>
                <c:pt idx="4023">
                  <c:v>13.1024597935219</c:v>
                </c:pt>
                <c:pt idx="4024">
                  <c:v>13.1024597935219</c:v>
                </c:pt>
                <c:pt idx="4025">
                  <c:v>13.1024597935219</c:v>
                </c:pt>
                <c:pt idx="4026">
                  <c:v>13.1024597935219</c:v>
                </c:pt>
                <c:pt idx="4027">
                  <c:v>13.1024597935219</c:v>
                </c:pt>
                <c:pt idx="4028">
                  <c:v>13.1024597935219</c:v>
                </c:pt>
                <c:pt idx="4029">
                  <c:v>13.1024597935219</c:v>
                </c:pt>
                <c:pt idx="4030">
                  <c:v>13.1024597935219</c:v>
                </c:pt>
                <c:pt idx="4031">
                  <c:v>13.106163968072799</c:v>
                </c:pt>
                <c:pt idx="4032">
                  <c:v>13.106163968072799</c:v>
                </c:pt>
                <c:pt idx="4033">
                  <c:v>13.1024597935219</c:v>
                </c:pt>
                <c:pt idx="4034">
                  <c:v>13.106163968072799</c:v>
                </c:pt>
                <c:pt idx="4035">
                  <c:v>13.106163968072799</c:v>
                </c:pt>
                <c:pt idx="4036">
                  <c:v>13.106163968072799</c:v>
                </c:pt>
                <c:pt idx="4037">
                  <c:v>13.106163968072799</c:v>
                </c:pt>
                <c:pt idx="4038">
                  <c:v>13.106163968072799</c:v>
                </c:pt>
                <c:pt idx="4039">
                  <c:v>13.106163968072799</c:v>
                </c:pt>
                <c:pt idx="4040">
                  <c:v>13.106163968072799</c:v>
                </c:pt>
                <c:pt idx="4041">
                  <c:v>13.106163968072799</c:v>
                </c:pt>
                <c:pt idx="4042">
                  <c:v>13.106163968072799</c:v>
                </c:pt>
                <c:pt idx="4043">
                  <c:v>13.106163968072799</c:v>
                </c:pt>
                <c:pt idx="4044">
                  <c:v>13.106163968072799</c:v>
                </c:pt>
                <c:pt idx="4045">
                  <c:v>13.106163968072799</c:v>
                </c:pt>
                <c:pt idx="4046">
                  <c:v>13.106163968072799</c:v>
                </c:pt>
                <c:pt idx="4047">
                  <c:v>13.106163968072799</c:v>
                </c:pt>
                <c:pt idx="4048">
                  <c:v>13.106163968072799</c:v>
                </c:pt>
                <c:pt idx="4049">
                  <c:v>13.1098681426238</c:v>
                </c:pt>
                <c:pt idx="4050">
                  <c:v>13.106163968072799</c:v>
                </c:pt>
                <c:pt idx="4051">
                  <c:v>13.1098681426238</c:v>
                </c:pt>
                <c:pt idx="4052">
                  <c:v>13.1098681426238</c:v>
                </c:pt>
                <c:pt idx="4053">
                  <c:v>13.1098681426238</c:v>
                </c:pt>
                <c:pt idx="4054">
                  <c:v>13.1098681426238</c:v>
                </c:pt>
                <c:pt idx="4055">
                  <c:v>13.1098681426238</c:v>
                </c:pt>
                <c:pt idx="4056">
                  <c:v>13.1098681426238</c:v>
                </c:pt>
                <c:pt idx="4057">
                  <c:v>13.1098681426238</c:v>
                </c:pt>
                <c:pt idx="4058">
                  <c:v>13.1098681426238</c:v>
                </c:pt>
                <c:pt idx="4059">
                  <c:v>13.1098681426238</c:v>
                </c:pt>
                <c:pt idx="4060">
                  <c:v>13.1098681426238</c:v>
                </c:pt>
                <c:pt idx="4061">
                  <c:v>13.1098681426238</c:v>
                </c:pt>
                <c:pt idx="4062">
                  <c:v>13.1098681426238</c:v>
                </c:pt>
                <c:pt idx="4063">
                  <c:v>13.1098681426238</c:v>
                </c:pt>
                <c:pt idx="4064">
                  <c:v>13.1098681426238</c:v>
                </c:pt>
                <c:pt idx="4065">
                  <c:v>13.1098681426238</c:v>
                </c:pt>
                <c:pt idx="4066">
                  <c:v>13.1098681426238</c:v>
                </c:pt>
                <c:pt idx="4067">
                  <c:v>13.1098681426238</c:v>
                </c:pt>
                <c:pt idx="4068">
                  <c:v>13.1098681426238</c:v>
                </c:pt>
                <c:pt idx="4069">
                  <c:v>13.1098681426238</c:v>
                </c:pt>
                <c:pt idx="4070">
                  <c:v>13.1098681426238</c:v>
                </c:pt>
                <c:pt idx="4071">
                  <c:v>13.1098681426238</c:v>
                </c:pt>
                <c:pt idx="4072">
                  <c:v>13.1098681426238</c:v>
                </c:pt>
                <c:pt idx="4073">
                  <c:v>13.1098681426238</c:v>
                </c:pt>
                <c:pt idx="4074">
                  <c:v>13.1098681426238</c:v>
                </c:pt>
                <c:pt idx="4075">
                  <c:v>13.1098681426238</c:v>
                </c:pt>
                <c:pt idx="4076">
                  <c:v>13.1098681426238</c:v>
                </c:pt>
                <c:pt idx="4077">
                  <c:v>13.1098681426238</c:v>
                </c:pt>
                <c:pt idx="4078">
                  <c:v>13.1135723171747</c:v>
                </c:pt>
                <c:pt idx="4079">
                  <c:v>13.1135723171747</c:v>
                </c:pt>
                <c:pt idx="4080">
                  <c:v>13.1135723171747</c:v>
                </c:pt>
                <c:pt idx="4081">
                  <c:v>13.1135723171747</c:v>
                </c:pt>
                <c:pt idx="4082">
                  <c:v>13.1135723171747</c:v>
                </c:pt>
                <c:pt idx="4083">
                  <c:v>13.1135723171747</c:v>
                </c:pt>
                <c:pt idx="4084">
                  <c:v>13.1135723171747</c:v>
                </c:pt>
                <c:pt idx="4085">
                  <c:v>13.1135723171747</c:v>
                </c:pt>
                <c:pt idx="4086">
                  <c:v>13.1135723171747</c:v>
                </c:pt>
                <c:pt idx="4087">
                  <c:v>13.1135723171747</c:v>
                </c:pt>
                <c:pt idx="4088">
                  <c:v>13.1135723171747</c:v>
                </c:pt>
                <c:pt idx="4089">
                  <c:v>13.1135723171747</c:v>
                </c:pt>
                <c:pt idx="4090">
                  <c:v>13.1135723171747</c:v>
                </c:pt>
                <c:pt idx="4091">
                  <c:v>13.1135723171747</c:v>
                </c:pt>
                <c:pt idx="4092">
                  <c:v>13.1135723171747</c:v>
                </c:pt>
                <c:pt idx="4093">
                  <c:v>13.1135723171747</c:v>
                </c:pt>
                <c:pt idx="4094">
                  <c:v>13.1135723171747</c:v>
                </c:pt>
                <c:pt idx="4095">
                  <c:v>13.117276491725599</c:v>
                </c:pt>
                <c:pt idx="4096">
                  <c:v>13.117276491725599</c:v>
                </c:pt>
                <c:pt idx="4097">
                  <c:v>13.117276491725599</c:v>
                </c:pt>
                <c:pt idx="4098">
                  <c:v>13.1135723171747</c:v>
                </c:pt>
                <c:pt idx="4099">
                  <c:v>13.117276491725599</c:v>
                </c:pt>
                <c:pt idx="4100">
                  <c:v>13.1135723171747</c:v>
                </c:pt>
                <c:pt idx="4101">
                  <c:v>13.117276491725599</c:v>
                </c:pt>
                <c:pt idx="4102">
                  <c:v>13.117276491725599</c:v>
                </c:pt>
                <c:pt idx="4103">
                  <c:v>13.117276491725599</c:v>
                </c:pt>
                <c:pt idx="4104">
                  <c:v>13.117276491725599</c:v>
                </c:pt>
                <c:pt idx="4105">
                  <c:v>13.117276491725599</c:v>
                </c:pt>
                <c:pt idx="4106">
                  <c:v>13.117276491725599</c:v>
                </c:pt>
                <c:pt idx="4107">
                  <c:v>13.117276491725599</c:v>
                </c:pt>
                <c:pt idx="4108">
                  <c:v>13.117276491725599</c:v>
                </c:pt>
                <c:pt idx="4109">
                  <c:v>13.117276491725599</c:v>
                </c:pt>
                <c:pt idx="4110">
                  <c:v>13.117276491725599</c:v>
                </c:pt>
                <c:pt idx="4111">
                  <c:v>13.117276491725599</c:v>
                </c:pt>
                <c:pt idx="4112">
                  <c:v>13.117276491725599</c:v>
                </c:pt>
                <c:pt idx="4113">
                  <c:v>13.117276491725599</c:v>
                </c:pt>
                <c:pt idx="4114">
                  <c:v>13.117276491725599</c:v>
                </c:pt>
                <c:pt idx="4115">
                  <c:v>13.117276491725599</c:v>
                </c:pt>
                <c:pt idx="4116">
                  <c:v>13.117276491725599</c:v>
                </c:pt>
                <c:pt idx="4117">
                  <c:v>13.117276491725599</c:v>
                </c:pt>
                <c:pt idx="4118">
                  <c:v>13.117276491725599</c:v>
                </c:pt>
                <c:pt idx="4119">
                  <c:v>13.117276491725599</c:v>
                </c:pt>
                <c:pt idx="4120">
                  <c:v>13.117276491725599</c:v>
                </c:pt>
                <c:pt idx="4121">
                  <c:v>13.1209806662766</c:v>
                </c:pt>
                <c:pt idx="4122">
                  <c:v>13.1209806662766</c:v>
                </c:pt>
                <c:pt idx="4123">
                  <c:v>13.1209806662766</c:v>
                </c:pt>
                <c:pt idx="4124">
                  <c:v>13.1209806662766</c:v>
                </c:pt>
                <c:pt idx="4125">
                  <c:v>13.1209806662766</c:v>
                </c:pt>
                <c:pt idx="4126">
                  <c:v>13.1209806662766</c:v>
                </c:pt>
                <c:pt idx="4127">
                  <c:v>13.1209806662766</c:v>
                </c:pt>
                <c:pt idx="4128">
                  <c:v>13.1209806662766</c:v>
                </c:pt>
                <c:pt idx="4129">
                  <c:v>13.1209806662766</c:v>
                </c:pt>
                <c:pt idx="4130">
                  <c:v>13.1209806662766</c:v>
                </c:pt>
                <c:pt idx="4131">
                  <c:v>13.1209806662766</c:v>
                </c:pt>
                <c:pt idx="4132">
                  <c:v>13.1209806662766</c:v>
                </c:pt>
                <c:pt idx="4133">
                  <c:v>13.1209806662766</c:v>
                </c:pt>
                <c:pt idx="4134">
                  <c:v>13.1209806662766</c:v>
                </c:pt>
                <c:pt idx="4135">
                  <c:v>13.1209806662766</c:v>
                </c:pt>
                <c:pt idx="4136">
                  <c:v>13.1209806662766</c:v>
                </c:pt>
                <c:pt idx="4137">
                  <c:v>13.1209806662766</c:v>
                </c:pt>
                <c:pt idx="4138">
                  <c:v>13.1209806662766</c:v>
                </c:pt>
                <c:pt idx="4139">
                  <c:v>13.1209806662766</c:v>
                </c:pt>
                <c:pt idx="4140">
                  <c:v>13.1209806662766</c:v>
                </c:pt>
                <c:pt idx="4141">
                  <c:v>13.1209806662766</c:v>
                </c:pt>
                <c:pt idx="4142">
                  <c:v>13.1209806662766</c:v>
                </c:pt>
                <c:pt idx="4143">
                  <c:v>13.1209806662766</c:v>
                </c:pt>
                <c:pt idx="4144">
                  <c:v>13.1209806662766</c:v>
                </c:pt>
                <c:pt idx="4145">
                  <c:v>13.1209806662766</c:v>
                </c:pt>
                <c:pt idx="4146">
                  <c:v>13.1209806662766</c:v>
                </c:pt>
                <c:pt idx="4147">
                  <c:v>13.1209806662766</c:v>
                </c:pt>
                <c:pt idx="4148">
                  <c:v>13.1209806662766</c:v>
                </c:pt>
                <c:pt idx="4149">
                  <c:v>13.1209806662766</c:v>
                </c:pt>
                <c:pt idx="4150">
                  <c:v>13.1246848408275</c:v>
                </c:pt>
                <c:pt idx="4151">
                  <c:v>13.1246848408275</c:v>
                </c:pt>
                <c:pt idx="4152">
                  <c:v>13.1246848408275</c:v>
                </c:pt>
                <c:pt idx="4153">
                  <c:v>13.1246848408275</c:v>
                </c:pt>
                <c:pt idx="4154">
                  <c:v>13.1246848408275</c:v>
                </c:pt>
                <c:pt idx="4155">
                  <c:v>13.1246848408275</c:v>
                </c:pt>
                <c:pt idx="4156">
                  <c:v>13.1246848408275</c:v>
                </c:pt>
                <c:pt idx="4157">
                  <c:v>13.1246848408275</c:v>
                </c:pt>
                <c:pt idx="4158">
                  <c:v>13.1246848408275</c:v>
                </c:pt>
                <c:pt idx="4159">
                  <c:v>13.1246848408275</c:v>
                </c:pt>
                <c:pt idx="4160">
                  <c:v>13.1246848408275</c:v>
                </c:pt>
                <c:pt idx="4161">
                  <c:v>13.1246848408275</c:v>
                </c:pt>
                <c:pt idx="4162">
                  <c:v>13.1246848408275</c:v>
                </c:pt>
                <c:pt idx="4163">
                  <c:v>13.1246848408275</c:v>
                </c:pt>
                <c:pt idx="4164">
                  <c:v>13.1246848408275</c:v>
                </c:pt>
                <c:pt idx="4165">
                  <c:v>13.1246848408275</c:v>
                </c:pt>
                <c:pt idx="4166">
                  <c:v>13.1246848408275</c:v>
                </c:pt>
                <c:pt idx="4167">
                  <c:v>13.1246848408275</c:v>
                </c:pt>
                <c:pt idx="4168">
                  <c:v>13.1246848408275</c:v>
                </c:pt>
                <c:pt idx="4169">
                  <c:v>13.1246848408275</c:v>
                </c:pt>
                <c:pt idx="4170">
                  <c:v>13.1246848408275</c:v>
                </c:pt>
                <c:pt idx="4171">
                  <c:v>13.1246848408275</c:v>
                </c:pt>
                <c:pt idx="4172">
                  <c:v>13.128389015378501</c:v>
                </c:pt>
                <c:pt idx="4173">
                  <c:v>13.128389015378501</c:v>
                </c:pt>
                <c:pt idx="4174">
                  <c:v>13.128389015378501</c:v>
                </c:pt>
                <c:pt idx="4175">
                  <c:v>13.128389015378501</c:v>
                </c:pt>
                <c:pt idx="4176">
                  <c:v>13.128389015378501</c:v>
                </c:pt>
                <c:pt idx="4177">
                  <c:v>13.1246848408275</c:v>
                </c:pt>
                <c:pt idx="4178">
                  <c:v>13.128389015378501</c:v>
                </c:pt>
                <c:pt idx="4179">
                  <c:v>13.128389015378501</c:v>
                </c:pt>
                <c:pt idx="4180">
                  <c:v>13.128389015378501</c:v>
                </c:pt>
                <c:pt idx="4181">
                  <c:v>13.128389015378501</c:v>
                </c:pt>
                <c:pt idx="4182">
                  <c:v>13.128389015378501</c:v>
                </c:pt>
                <c:pt idx="4183">
                  <c:v>13.128389015378501</c:v>
                </c:pt>
                <c:pt idx="4184">
                  <c:v>13.128389015378501</c:v>
                </c:pt>
                <c:pt idx="4185">
                  <c:v>13.128389015378501</c:v>
                </c:pt>
                <c:pt idx="4186">
                  <c:v>13.128389015378501</c:v>
                </c:pt>
                <c:pt idx="4187">
                  <c:v>13.128389015378501</c:v>
                </c:pt>
                <c:pt idx="4188">
                  <c:v>13.128389015378501</c:v>
                </c:pt>
                <c:pt idx="4189">
                  <c:v>13.128389015378501</c:v>
                </c:pt>
                <c:pt idx="4190">
                  <c:v>13.128389015378501</c:v>
                </c:pt>
                <c:pt idx="4191">
                  <c:v>13.128389015378501</c:v>
                </c:pt>
                <c:pt idx="4192">
                  <c:v>13.128389015378501</c:v>
                </c:pt>
                <c:pt idx="4193">
                  <c:v>13.128389015378501</c:v>
                </c:pt>
                <c:pt idx="4194">
                  <c:v>13.128389015378501</c:v>
                </c:pt>
                <c:pt idx="4195">
                  <c:v>13.128389015378501</c:v>
                </c:pt>
                <c:pt idx="4196">
                  <c:v>13.128389015378501</c:v>
                </c:pt>
                <c:pt idx="4197">
                  <c:v>13.128389015378501</c:v>
                </c:pt>
                <c:pt idx="4198">
                  <c:v>13.128389015378501</c:v>
                </c:pt>
                <c:pt idx="4199">
                  <c:v>13.128389015378501</c:v>
                </c:pt>
                <c:pt idx="4200">
                  <c:v>13.128389015378501</c:v>
                </c:pt>
                <c:pt idx="4201">
                  <c:v>13.1320931899294</c:v>
                </c:pt>
                <c:pt idx="4202">
                  <c:v>13.1320931899294</c:v>
                </c:pt>
                <c:pt idx="4203">
                  <c:v>13.1320931899294</c:v>
                </c:pt>
                <c:pt idx="4204">
                  <c:v>13.1320931899294</c:v>
                </c:pt>
                <c:pt idx="4205">
                  <c:v>13.1320931899294</c:v>
                </c:pt>
                <c:pt idx="4206">
                  <c:v>13.1320931899294</c:v>
                </c:pt>
                <c:pt idx="4207">
                  <c:v>13.1320931899294</c:v>
                </c:pt>
                <c:pt idx="4208">
                  <c:v>13.1320931899294</c:v>
                </c:pt>
                <c:pt idx="4209">
                  <c:v>13.1320931899294</c:v>
                </c:pt>
                <c:pt idx="4210">
                  <c:v>13.1320931899294</c:v>
                </c:pt>
                <c:pt idx="4211">
                  <c:v>13.1320931899294</c:v>
                </c:pt>
                <c:pt idx="4212">
                  <c:v>13.1320931899294</c:v>
                </c:pt>
                <c:pt idx="4213">
                  <c:v>13.1320931899294</c:v>
                </c:pt>
                <c:pt idx="4214">
                  <c:v>13.1320931899294</c:v>
                </c:pt>
                <c:pt idx="4215">
                  <c:v>13.1320931899294</c:v>
                </c:pt>
                <c:pt idx="4216">
                  <c:v>13.1320931899294</c:v>
                </c:pt>
                <c:pt idx="4217">
                  <c:v>13.1320931899294</c:v>
                </c:pt>
                <c:pt idx="4218">
                  <c:v>13.1320931899294</c:v>
                </c:pt>
                <c:pt idx="4219">
                  <c:v>13.1320931899294</c:v>
                </c:pt>
                <c:pt idx="4220">
                  <c:v>13.1320931899294</c:v>
                </c:pt>
                <c:pt idx="4221">
                  <c:v>13.1320931899294</c:v>
                </c:pt>
                <c:pt idx="4222">
                  <c:v>13.1320931899294</c:v>
                </c:pt>
                <c:pt idx="4223">
                  <c:v>13.1320931899294</c:v>
                </c:pt>
                <c:pt idx="4224">
                  <c:v>13.1320931899294</c:v>
                </c:pt>
                <c:pt idx="4225">
                  <c:v>13.1320931899294</c:v>
                </c:pt>
                <c:pt idx="4226">
                  <c:v>13.1357973644803</c:v>
                </c:pt>
                <c:pt idx="4227">
                  <c:v>13.1357973644803</c:v>
                </c:pt>
                <c:pt idx="4228">
                  <c:v>13.1357973644803</c:v>
                </c:pt>
                <c:pt idx="4229">
                  <c:v>13.1357973644803</c:v>
                </c:pt>
                <c:pt idx="4230">
                  <c:v>13.1357973644803</c:v>
                </c:pt>
                <c:pt idx="4231">
                  <c:v>13.1357973644803</c:v>
                </c:pt>
                <c:pt idx="4232">
                  <c:v>13.1357973644803</c:v>
                </c:pt>
                <c:pt idx="4233">
                  <c:v>13.1357973644803</c:v>
                </c:pt>
                <c:pt idx="4234">
                  <c:v>13.1357973644803</c:v>
                </c:pt>
                <c:pt idx="4235">
                  <c:v>13.1357973644803</c:v>
                </c:pt>
                <c:pt idx="4236">
                  <c:v>13.1357973644803</c:v>
                </c:pt>
                <c:pt idx="4237">
                  <c:v>13.1357973644803</c:v>
                </c:pt>
                <c:pt idx="4238">
                  <c:v>13.1357973644803</c:v>
                </c:pt>
                <c:pt idx="4239">
                  <c:v>13.1357973644803</c:v>
                </c:pt>
                <c:pt idx="4240">
                  <c:v>13.1357973644803</c:v>
                </c:pt>
                <c:pt idx="4241">
                  <c:v>13.1357973644803</c:v>
                </c:pt>
                <c:pt idx="4242">
                  <c:v>13.1357973644803</c:v>
                </c:pt>
                <c:pt idx="4243">
                  <c:v>13.1357973644803</c:v>
                </c:pt>
                <c:pt idx="4244">
                  <c:v>13.1357973644803</c:v>
                </c:pt>
                <c:pt idx="4245">
                  <c:v>13.1357973644803</c:v>
                </c:pt>
                <c:pt idx="4246">
                  <c:v>13.1357973644803</c:v>
                </c:pt>
                <c:pt idx="4247">
                  <c:v>13.1357973644803</c:v>
                </c:pt>
                <c:pt idx="4248">
                  <c:v>13.1357973644803</c:v>
                </c:pt>
                <c:pt idx="4249">
                  <c:v>13.1357973644803</c:v>
                </c:pt>
                <c:pt idx="4250">
                  <c:v>13.1357973644803</c:v>
                </c:pt>
                <c:pt idx="4251">
                  <c:v>13.139501539031301</c:v>
                </c:pt>
                <c:pt idx="4252">
                  <c:v>13.1357973644803</c:v>
                </c:pt>
                <c:pt idx="4253">
                  <c:v>13.139501539031301</c:v>
                </c:pt>
                <c:pt idx="4254">
                  <c:v>13.139501539031301</c:v>
                </c:pt>
                <c:pt idx="4255">
                  <c:v>13.139501539031301</c:v>
                </c:pt>
                <c:pt idx="4256">
                  <c:v>13.139501539031301</c:v>
                </c:pt>
                <c:pt idx="4257">
                  <c:v>13.139501539031301</c:v>
                </c:pt>
                <c:pt idx="4258">
                  <c:v>13.139501539031301</c:v>
                </c:pt>
                <c:pt idx="4259">
                  <c:v>13.139501539031301</c:v>
                </c:pt>
                <c:pt idx="4260">
                  <c:v>13.139501539031301</c:v>
                </c:pt>
                <c:pt idx="4261">
                  <c:v>13.139501539031301</c:v>
                </c:pt>
                <c:pt idx="4262">
                  <c:v>13.139501539031301</c:v>
                </c:pt>
                <c:pt idx="4263">
                  <c:v>13.139501539031301</c:v>
                </c:pt>
                <c:pt idx="4264">
                  <c:v>13.139501539031301</c:v>
                </c:pt>
                <c:pt idx="4265">
                  <c:v>13.139501539031301</c:v>
                </c:pt>
                <c:pt idx="4266">
                  <c:v>13.139501539031301</c:v>
                </c:pt>
                <c:pt idx="4267">
                  <c:v>13.139501539031301</c:v>
                </c:pt>
                <c:pt idx="4268">
                  <c:v>13.139501539031301</c:v>
                </c:pt>
                <c:pt idx="4269">
                  <c:v>13.139501539031301</c:v>
                </c:pt>
                <c:pt idx="4270">
                  <c:v>13.139501539031301</c:v>
                </c:pt>
                <c:pt idx="4271">
                  <c:v>13.139501539031301</c:v>
                </c:pt>
                <c:pt idx="4272">
                  <c:v>13.139501539031301</c:v>
                </c:pt>
                <c:pt idx="4273">
                  <c:v>13.139501539031301</c:v>
                </c:pt>
                <c:pt idx="4274">
                  <c:v>13.139501539031301</c:v>
                </c:pt>
                <c:pt idx="4275">
                  <c:v>13.1432057135822</c:v>
                </c:pt>
                <c:pt idx="4276">
                  <c:v>13.1432057135822</c:v>
                </c:pt>
                <c:pt idx="4277">
                  <c:v>13.1432057135822</c:v>
                </c:pt>
                <c:pt idx="4278">
                  <c:v>13.1432057135822</c:v>
                </c:pt>
                <c:pt idx="4279">
                  <c:v>13.1432057135822</c:v>
                </c:pt>
                <c:pt idx="4280">
                  <c:v>13.1432057135822</c:v>
                </c:pt>
                <c:pt idx="4281">
                  <c:v>13.1432057135822</c:v>
                </c:pt>
                <c:pt idx="4282">
                  <c:v>13.1432057135822</c:v>
                </c:pt>
                <c:pt idx="4283">
                  <c:v>13.1432057135822</c:v>
                </c:pt>
                <c:pt idx="4284">
                  <c:v>13.1432057135822</c:v>
                </c:pt>
                <c:pt idx="4285">
                  <c:v>13.1432057135822</c:v>
                </c:pt>
                <c:pt idx="4286">
                  <c:v>13.1432057135822</c:v>
                </c:pt>
                <c:pt idx="4287">
                  <c:v>13.1432057135822</c:v>
                </c:pt>
                <c:pt idx="4288">
                  <c:v>13.1432057135822</c:v>
                </c:pt>
                <c:pt idx="4289">
                  <c:v>13.1432057135822</c:v>
                </c:pt>
                <c:pt idx="4290">
                  <c:v>13.1432057135822</c:v>
                </c:pt>
                <c:pt idx="4291">
                  <c:v>13.1469098881331</c:v>
                </c:pt>
                <c:pt idx="4292">
                  <c:v>13.1432057135822</c:v>
                </c:pt>
                <c:pt idx="4293">
                  <c:v>13.1432057135822</c:v>
                </c:pt>
                <c:pt idx="4294">
                  <c:v>13.1432057135822</c:v>
                </c:pt>
                <c:pt idx="4295">
                  <c:v>13.1432057135822</c:v>
                </c:pt>
                <c:pt idx="4296">
                  <c:v>13.1469098881331</c:v>
                </c:pt>
                <c:pt idx="4297">
                  <c:v>13.1469098881331</c:v>
                </c:pt>
                <c:pt idx="4298">
                  <c:v>13.1469098881331</c:v>
                </c:pt>
                <c:pt idx="4299">
                  <c:v>13.1469098881331</c:v>
                </c:pt>
                <c:pt idx="4300">
                  <c:v>13.1469098881331</c:v>
                </c:pt>
                <c:pt idx="4301">
                  <c:v>13.1469098881331</c:v>
                </c:pt>
                <c:pt idx="4302">
                  <c:v>13.1469098881331</c:v>
                </c:pt>
                <c:pt idx="4303">
                  <c:v>13.1469098881331</c:v>
                </c:pt>
                <c:pt idx="4304">
                  <c:v>13.1469098881331</c:v>
                </c:pt>
                <c:pt idx="4305">
                  <c:v>13.1469098881331</c:v>
                </c:pt>
                <c:pt idx="4306">
                  <c:v>13.1469098881331</c:v>
                </c:pt>
                <c:pt idx="4307">
                  <c:v>13.1469098881331</c:v>
                </c:pt>
                <c:pt idx="4308">
                  <c:v>13.1469098881331</c:v>
                </c:pt>
                <c:pt idx="4309">
                  <c:v>13.1469098881331</c:v>
                </c:pt>
                <c:pt idx="4310">
                  <c:v>13.1469098881331</c:v>
                </c:pt>
                <c:pt idx="4311">
                  <c:v>13.1469098881331</c:v>
                </c:pt>
                <c:pt idx="4312">
                  <c:v>13.1469098881331</c:v>
                </c:pt>
                <c:pt idx="4313">
                  <c:v>13.1469098881331</c:v>
                </c:pt>
                <c:pt idx="4314">
                  <c:v>13.1469098881331</c:v>
                </c:pt>
                <c:pt idx="4315">
                  <c:v>13.1469098881331</c:v>
                </c:pt>
                <c:pt idx="4316">
                  <c:v>13.150614062684101</c:v>
                </c:pt>
                <c:pt idx="4317">
                  <c:v>13.150614062684101</c:v>
                </c:pt>
                <c:pt idx="4318">
                  <c:v>13.150614062684101</c:v>
                </c:pt>
                <c:pt idx="4319">
                  <c:v>13.150614062684101</c:v>
                </c:pt>
                <c:pt idx="4320">
                  <c:v>13.150614062684101</c:v>
                </c:pt>
                <c:pt idx="4321">
                  <c:v>13.150614062684101</c:v>
                </c:pt>
                <c:pt idx="4322">
                  <c:v>13.150614062684101</c:v>
                </c:pt>
                <c:pt idx="4323">
                  <c:v>13.150614062684101</c:v>
                </c:pt>
                <c:pt idx="4324">
                  <c:v>13.150614062684101</c:v>
                </c:pt>
                <c:pt idx="4325">
                  <c:v>13.150614062684101</c:v>
                </c:pt>
                <c:pt idx="4326">
                  <c:v>13.150614062684101</c:v>
                </c:pt>
                <c:pt idx="4327">
                  <c:v>13.150614062684101</c:v>
                </c:pt>
                <c:pt idx="4328">
                  <c:v>13.150614062684101</c:v>
                </c:pt>
                <c:pt idx="4329">
                  <c:v>13.150614062684101</c:v>
                </c:pt>
                <c:pt idx="4330">
                  <c:v>13.150614062684101</c:v>
                </c:pt>
                <c:pt idx="4331">
                  <c:v>13.150614062684101</c:v>
                </c:pt>
                <c:pt idx="4332">
                  <c:v>13.150614062684101</c:v>
                </c:pt>
                <c:pt idx="4333">
                  <c:v>13.154318237235</c:v>
                </c:pt>
                <c:pt idx="4334">
                  <c:v>13.154318237235</c:v>
                </c:pt>
                <c:pt idx="4335">
                  <c:v>13.154318237235</c:v>
                </c:pt>
                <c:pt idx="4336">
                  <c:v>13.154318237235</c:v>
                </c:pt>
                <c:pt idx="4337">
                  <c:v>13.154318237235</c:v>
                </c:pt>
                <c:pt idx="4338">
                  <c:v>13.154318237235</c:v>
                </c:pt>
                <c:pt idx="4339">
                  <c:v>13.154318237235</c:v>
                </c:pt>
                <c:pt idx="4340">
                  <c:v>13.154318237235</c:v>
                </c:pt>
                <c:pt idx="4341">
                  <c:v>13.154318237235</c:v>
                </c:pt>
                <c:pt idx="4342">
                  <c:v>13.154318237235</c:v>
                </c:pt>
                <c:pt idx="4343">
                  <c:v>13.154318237235</c:v>
                </c:pt>
                <c:pt idx="4344">
                  <c:v>13.154318237235</c:v>
                </c:pt>
                <c:pt idx="4345">
                  <c:v>13.154318237235</c:v>
                </c:pt>
                <c:pt idx="4346">
                  <c:v>13.154318237235</c:v>
                </c:pt>
                <c:pt idx="4347">
                  <c:v>13.154318237235</c:v>
                </c:pt>
                <c:pt idx="4348">
                  <c:v>13.154318237235</c:v>
                </c:pt>
                <c:pt idx="4349">
                  <c:v>13.154318237235</c:v>
                </c:pt>
                <c:pt idx="4350">
                  <c:v>13.154318237235</c:v>
                </c:pt>
                <c:pt idx="4351">
                  <c:v>13.154318237235</c:v>
                </c:pt>
                <c:pt idx="4352">
                  <c:v>13.154318237235</c:v>
                </c:pt>
                <c:pt idx="4353">
                  <c:v>13.154318237235</c:v>
                </c:pt>
                <c:pt idx="4354">
                  <c:v>13.154318237235</c:v>
                </c:pt>
                <c:pt idx="4355">
                  <c:v>13.154318237235</c:v>
                </c:pt>
                <c:pt idx="4356">
                  <c:v>13.154318237235</c:v>
                </c:pt>
                <c:pt idx="4357">
                  <c:v>13.154318237235</c:v>
                </c:pt>
                <c:pt idx="4358">
                  <c:v>13.154318237235</c:v>
                </c:pt>
                <c:pt idx="4359">
                  <c:v>13.154318237235</c:v>
                </c:pt>
                <c:pt idx="4360">
                  <c:v>13.154318237235</c:v>
                </c:pt>
                <c:pt idx="4361">
                  <c:v>13.1580224117859</c:v>
                </c:pt>
                <c:pt idx="4362">
                  <c:v>13.1580224117859</c:v>
                </c:pt>
                <c:pt idx="4363">
                  <c:v>13.1580224117859</c:v>
                </c:pt>
                <c:pt idx="4364">
                  <c:v>13.1580224117859</c:v>
                </c:pt>
                <c:pt idx="4365">
                  <c:v>13.1580224117859</c:v>
                </c:pt>
                <c:pt idx="4366">
                  <c:v>13.1580224117859</c:v>
                </c:pt>
                <c:pt idx="4367">
                  <c:v>13.1580224117859</c:v>
                </c:pt>
                <c:pt idx="4368">
                  <c:v>13.1580224117859</c:v>
                </c:pt>
                <c:pt idx="4369">
                  <c:v>13.1580224117859</c:v>
                </c:pt>
                <c:pt idx="4370">
                  <c:v>13.1580224117859</c:v>
                </c:pt>
                <c:pt idx="4371">
                  <c:v>13.1580224117859</c:v>
                </c:pt>
                <c:pt idx="4372">
                  <c:v>13.1580224117859</c:v>
                </c:pt>
                <c:pt idx="4373">
                  <c:v>13.1580224117859</c:v>
                </c:pt>
                <c:pt idx="4374">
                  <c:v>13.1580224117859</c:v>
                </c:pt>
                <c:pt idx="4375">
                  <c:v>13.1580224117859</c:v>
                </c:pt>
                <c:pt idx="4376">
                  <c:v>13.1580224117859</c:v>
                </c:pt>
                <c:pt idx="4377">
                  <c:v>13.1580224117859</c:v>
                </c:pt>
                <c:pt idx="4378">
                  <c:v>13.1580224117859</c:v>
                </c:pt>
                <c:pt idx="4379">
                  <c:v>13.1580224117859</c:v>
                </c:pt>
                <c:pt idx="4380">
                  <c:v>13.1580224117859</c:v>
                </c:pt>
                <c:pt idx="4381">
                  <c:v>13.1580224117859</c:v>
                </c:pt>
                <c:pt idx="4382">
                  <c:v>13.1580224117859</c:v>
                </c:pt>
                <c:pt idx="4383">
                  <c:v>13.1580224117859</c:v>
                </c:pt>
                <c:pt idx="4384">
                  <c:v>13.1580224117859</c:v>
                </c:pt>
                <c:pt idx="4385">
                  <c:v>13.1580224117859</c:v>
                </c:pt>
                <c:pt idx="4386">
                  <c:v>13.161726586336901</c:v>
                </c:pt>
                <c:pt idx="4387">
                  <c:v>13.161726586336901</c:v>
                </c:pt>
                <c:pt idx="4388">
                  <c:v>13.161726586336901</c:v>
                </c:pt>
                <c:pt idx="4389">
                  <c:v>13.161726586336901</c:v>
                </c:pt>
                <c:pt idx="4390">
                  <c:v>13.161726586336901</c:v>
                </c:pt>
                <c:pt idx="4391">
                  <c:v>13.161726586336901</c:v>
                </c:pt>
                <c:pt idx="4392">
                  <c:v>13.161726586336901</c:v>
                </c:pt>
                <c:pt idx="4393">
                  <c:v>13.161726586336901</c:v>
                </c:pt>
                <c:pt idx="4394">
                  <c:v>13.161726586336901</c:v>
                </c:pt>
                <c:pt idx="4395">
                  <c:v>13.161726586336901</c:v>
                </c:pt>
                <c:pt idx="4396">
                  <c:v>13.161726586336901</c:v>
                </c:pt>
                <c:pt idx="4397">
                  <c:v>13.161726586336901</c:v>
                </c:pt>
                <c:pt idx="4398">
                  <c:v>13.161726586336901</c:v>
                </c:pt>
                <c:pt idx="4399">
                  <c:v>13.161726586336901</c:v>
                </c:pt>
                <c:pt idx="4400">
                  <c:v>13.161726586336901</c:v>
                </c:pt>
                <c:pt idx="4401">
                  <c:v>13.161726586336901</c:v>
                </c:pt>
                <c:pt idx="4402">
                  <c:v>13.161726586336901</c:v>
                </c:pt>
                <c:pt idx="4403">
                  <c:v>13.161726586336901</c:v>
                </c:pt>
                <c:pt idx="4404">
                  <c:v>13.161726586336901</c:v>
                </c:pt>
                <c:pt idx="4405">
                  <c:v>13.161726586336901</c:v>
                </c:pt>
                <c:pt idx="4406">
                  <c:v>13.161726586336901</c:v>
                </c:pt>
                <c:pt idx="4407">
                  <c:v>13.161726586336901</c:v>
                </c:pt>
                <c:pt idx="4408">
                  <c:v>13.161726586336901</c:v>
                </c:pt>
                <c:pt idx="4409">
                  <c:v>13.1654307608878</c:v>
                </c:pt>
                <c:pt idx="4410">
                  <c:v>13.1654307608878</c:v>
                </c:pt>
                <c:pt idx="4411">
                  <c:v>13.161726586336901</c:v>
                </c:pt>
                <c:pt idx="4412">
                  <c:v>13.161726586336901</c:v>
                </c:pt>
                <c:pt idx="4413">
                  <c:v>13.1654307608878</c:v>
                </c:pt>
                <c:pt idx="4414">
                  <c:v>13.1654307608878</c:v>
                </c:pt>
                <c:pt idx="4415">
                  <c:v>13.1654307608878</c:v>
                </c:pt>
                <c:pt idx="4416">
                  <c:v>13.1654307608878</c:v>
                </c:pt>
                <c:pt idx="4417">
                  <c:v>13.1654307608878</c:v>
                </c:pt>
                <c:pt idx="4418">
                  <c:v>13.1654307608878</c:v>
                </c:pt>
                <c:pt idx="4419">
                  <c:v>13.1654307608878</c:v>
                </c:pt>
                <c:pt idx="4420">
                  <c:v>13.1654307608878</c:v>
                </c:pt>
                <c:pt idx="4421">
                  <c:v>13.1654307608878</c:v>
                </c:pt>
                <c:pt idx="4422">
                  <c:v>13.1654307608878</c:v>
                </c:pt>
                <c:pt idx="4423">
                  <c:v>13.1654307608878</c:v>
                </c:pt>
                <c:pt idx="4424">
                  <c:v>13.1654307608878</c:v>
                </c:pt>
                <c:pt idx="4425">
                  <c:v>13.1654307608878</c:v>
                </c:pt>
                <c:pt idx="4426">
                  <c:v>13.1654307608878</c:v>
                </c:pt>
                <c:pt idx="4427">
                  <c:v>13.1654307608878</c:v>
                </c:pt>
                <c:pt idx="4428">
                  <c:v>13.1654307608878</c:v>
                </c:pt>
                <c:pt idx="4429">
                  <c:v>13.1654307608878</c:v>
                </c:pt>
                <c:pt idx="4430">
                  <c:v>13.1654307608878</c:v>
                </c:pt>
                <c:pt idx="4431">
                  <c:v>13.1654307608878</c:v>
                </c:pt>
                <c:pt idx="4432">
                  <c:v>13.1654307608878</c:v>
                </c:pt>
                <c:pt idx="4433">
                  <c:v>13.1691349354387</c:v>
                </c:pt>
                <c:pt idx="4434">
                  <c:v>13.1691349354387</c:v>
                </c:pt>
                <c:pt idx="4435">
                  <c:v>13.1691349354387</c:v>
                </c:pt>
                <c:pt idx="4436">
                  <c:v>13.1691349354387</c:v>
                </c:pt>
                <c:pt idx="4437">
                  <c:v>13.1691349354387</c:v>
                </c:pt>
                <c:pt idx="4438">
                  <c:v>13.1691349354387</c:v>
                </c:pt>
                <c:pt idx="4439">
                  <c:v>13.1691349354387</c:v>
                </c:pt>
                <c:pt idx="4440">
                  <c:v>13.1691349354387</c:v>
                </c:pt>
                <c:pt idx="4441">
                  <c:v>13.1691349354387</c:v>
                </c:pt>
                <c:pt idx="4442">
                  <c:v>13.1691349354387</c:v>
                </c:pt>
                <c:pt idx="4443">
                  <c:v>13.1691349354387</c:v>
                </c:pt>
                <c:pt idx="4444">
                  <c:v>13.1691349354387</c:v>
                </c:pt>
                <c:pt idx="4445">
                  <c:v>13.1691349354387</c:v>
                </c:pt>
                <c:pt idx="4446">
                  <c:v>13.1691349354387</c:v>
                </c:pt>
                <c:pt idx="4447">
                  <c:v>13.1691349354387</c:v>
                </c:pt>
                <c:pt idx="4448">
                  <c:v>13.1691349354387</c:v>
                </c:pt>
                <c:pt idx="4449">
                  <c:v>13.1691349354387</c:v>
                </c:pt>
                <c:pt idx="4450">
                  <c:v>13.1691349354387</c:v>
                </c:pt>
                <c:pt idx="4451">
                  <c:v>13.1691349354387</c:v>
                </c:pt>
                <c:pt idx="4452">
                  <c:v>13.1691349354387</c:v>
                </c:pt>
                <c:pt idx="4453">
                  <c:v>13.172839109989701</c:v>
                </c:pt>
                <c:pt idx="4454">
                  <c:v>13.172839109989701</c:v>
                </c:pt>
                <c:pt idx="4455">
                  <c:v>13.172839109989701</c:v>
                </c:pt>
                <c:pt idx="4456">
                  <c:v>13.172839109989701</c:v>
                </c:pt>
                <c:pt idx="4457">
                  <c:v>13.172839109989701</c:v>
                </c:pt>
                <c:pt idx="4458">
                  <c:v>13.172839109989701</c:v>
                </c:pt>
                <c:pt idx="4459">
                  <c:v>13.172839109989701</c:v>
                </c:pt>
                <c:pt idx="4460">
                  <c:v>13.172839109989701</c:v>
                </c:pt>
                <c:pt idx="4461">
                  <c:v>13.172839109989701</c:v>
                </c:pt>
                <c:pt idx="4462">
                  <c:v>13.172839109989701</c:v>
                </c:pt>
                <c:pt idx="4463">
                  <c:v>13.172839109989701</c:v>
                </c:pt>
                <c:pt idx="4464">
                  <c:v>13.172839109989701</c:v>
                </c:pt>
                <c:pt idx="4465">
                  <c:v>13.172839109989701</c:v>
                </c:pt>
                <c:pt idx="4466">
                  <c:v>13.172839109989701</c:v>
                </c:pt>
                <c:pt idx="4467">
                  <c:v>13.172839109989701</c:v>
                </c:pt>
                <c:pt idx="4468">
                  <c:v>13.172839109989701</c:v>
                </c:pt>
                <c:pt idx="4469">
                  <c:v>13.172839109989701</c:v>
                </c:pt>
                <c:pt idx="4470">
                  <c:v>13.172839109989701</c:v>
                </c:pt>
                <c:pt idx="4471">
                  <c:v>13.172839109989701</c:v>
                </c:pt>
                <c:pt idx="4472">
                  <c:v>13.172839109989701</c:v>
                </c:pt>
                <c:pt idx="4473">
                  <c:v>13.172839109989701</c:v>
                </c:pt>
                <c:pt idx="4474">
                  <c:v>13.172839109989701</c:v>
                </c:pt>
                <c:pt idx="4475">
                  <c:v>13.172839109989701</c:v>
                </c:pt>
                <c:pt idx="4476">
                  <c:v>13.172839109989701</c:v>
                </c:pt>
                <c:pt idx="4477">
                  <c:v>13.172839109989701</c:v>
                </c:pt>
                <c:pt idx="4478">
                  <c:v>13.172839109989701</c:v>
                </c:pt>
                <c:pt idx="4479">
                  <c:v>13.172839109989701</c:v>
                </c:pt>
                <c:pt idx="4480">
                  <c:v>13.1765432845406</c:v>
                </c:pt>
                <c:pt idx="4481">
                  <c:v>13.1765432845406</c:v>
                </c:pt>
                <c:pt idx="4482">
                  <c:v>13.1765432845406</c:v>
                </c:pt>
                <c:pt idx="4483">
                  <c:v>13.1765432845406</c:v>
                </c:pt>
                <c:pt idx="4484">
                  <c:v>13.1765432845406</c:v>
                </c:pt>
                <c:pt idx="4485">
                  <c:v>13.1765432845406</c:v>
                </c:pt>
                <c:pt idx="4486">
                  <c:v>13.1765432845406</c:v>
                </c:pt>
                <c:pt idx="4487">
                  <c:v>13.1765432845406</c:v>
                </c:pt>
                <c:pt idx="4488">
                  <c:v>13.1765432845406</c:v>
                </c:pt>
                <c:pt idx="4489">
                  <c:v>13.1765432845406</c:v>
                </c:pt>
                <c:pt idx="4490">
                  <c:v>13.1765432845406</c:v>
                </c:pt>
                <c:pt idx="4491">
                  <c:v>13.1765432845406</c:v>
                </c:pt>
                <c:pt idx="4492">
                  <c:v>13.1765432845406</c:v>
                </c:pt>
                <c:pt idx="4493">
                  <c:v>13.1765432845406</c:v>
                </c:pt>
                <c:pt idx="4494">
                  <c:v>13.1765432845406</c:v>
                </c:pt>
                <c:pt idx="4495">
                  <c:v>13.1765432845406</c:v>
                </c:pt>
                <c:pt idx="4496">
                  <c:v>13.1765432845406</c:v>
                </c:pt>
                <c:pt idx="4497">
                  <c:v>13.1765432845406</c:v>
                </c:pt>
                <c:pt idx="4498">
                  <c:v>13.1802474590915</c:v>
                </c:pt>
                <c:pt idx="4499">
                  <c:v>13.1802474590915</c:v>
                </c:pt>
                <c:pt idx="4500">
                  <c:v>13.1802474590915</c:v>
                </c:pt>
                <c:pt idx="4501">
                  <c:v>13.1802474590915</c:v>
                </c:pt>
                <c:pt idx="4502">
                  <c:v>13.1802474590915</c:v>
                </c:pt>
                <c:pt idx="4503">
                  <c:v>13.1802474590915</c:v>
                </c:pt>
                <c:pt idx="4504">
                  <c:v>13.1802474590915</c:v>
                </c:pt>
                <c:pt idx="4505">
                  <c:v>13.1802474590915</c:v>
                </c:pt>
                <c:pt idx="4506">
                  <c:v>13.1802474590915</c:v>
                </c:pt>
                <c:pt idx="4507">
                  <c:v>13.1802474590915</c:v>
                </c:pt>
                <c:pt idx="4508">
                  <c:v>13.1802474590915</c:v>
                </c:pt>
                <c:pt idx="4509">
                  <c:v>13.1802474590915</c:v>
                </c:pt>
                <c:pt idx="4510">
                  <c:v>13.1802474590915</c:v>
                </c:pt>
                <c:pt idx="4511">
                  <c:v>13.1802474590915</c:v>
                </c:pt>
                <c:pt idx="4512">
                  <c:v>13.1802474590915</c:v>
                </c:pt>
                <c:pt idx="4513">
                  <c:v>13.1802474590915</c:v>
                </c:pt>
                <c:pt idx="4514">
                  <c:v>13.1802474590915</c:v>
                </c:pt>
                <c:pt idx="4515">
                  <c:v>13.1802474590915</c:v>
                </c:pt>
                <c:pt idx="4516">
                  <c:v>13.1802474590915</c:v>
                </c:pt>
                <c:pt idx="4517">
                  <c:v>13.1802474590915</c:v>
                </c:pt>
                <c:pt idx="4518">
                  <c:v>13.1802474590915</c:v>
                </c:pt>
                <c:pt idx="4519">
                  <c:v>13.183951633642501</c:v>
                </c:pt>
                <c:pt idx="4520">
                  <c:v>13.183951633642501</c:v>
                </c:pt>
                <c:pt idx="4521">
                  <c:v>13.183951633642501</c:v>
                </c:pt>
                <c:pt idx="4522">
                  <c:v>13.183951633642501</c:v>
                </c:pt>
                <c:pt idx="4523">
                  <c:v>13.1802474590915</c:v>
                </c:pt>
                <c:pt idx="4524">
                  <c:v>13.183951633642501</c:v>
                </c:pt>
                <c:pt idx="4525">
                  <c:v>13.183951633642501</c:v>
                </c:pt>
                <c:pt idx="4526">
                  <c:v>13.183951633642501</c:v>
                </c:pt>
                <c:pt idx="4527">
                  <c:v>13.183951633642501</c:v>
                </c:pt>
                <c:pt idx="4528">
                  <c:v>13.183951633642501</c:v>
                </c:pt>
                <c:pt idx="4529">
                  <c:v>13.183951633642501</c:v>
                </c:pt>
                <c:pt idx="4530">
                  <c:v>13.183951633642501</c:v>
                </c:pt>
                <c:pt idx="4531">
                  <c:v>13.183951633642501</c:v>
                </c:pt>
                <c:pt idx="4532">
                  <c:v>13.183951633642501</c:v>
                </c:pt>
                <c:pt idx="4533">
                  <c:v>13.183951633642501</c:v>
                </c:pt>
                <c:pt idx="4534">
                  <c:v>13.183951633642501</c:v>
                </c:pt>
                <c:pt idx="4535">
                  <c:v>13.183951633642501</c:v>
                </c:pt>
                <c:pt idx="4536">
                  <c:v>13.183951633642501</c:v>
                </c:pt>
                <c:pt idx="4537">
                  <c:v>13.183951633642501</c:v>
                </c:pt>
                <c:pt idx="4538">
                  <c:v>13.183951633642501</c:v>
                </c:pt>
                <c:pt idx="4539">
                  <c:v>13.183951633642501</c:v>
                </c:pt>
                <c:pt idx="4540">
                  <c:v>13.183951633642501</c:v>
                </c:pt>
                <c:pt idx="4541">
                  <c:v>13.183951633642501</c:v>
                </c:pt>
                <c:pt idx="4542">
                  <c:v>13.183951633642501</c:v>
                </c:pt>
                <c:pt idx="4543">
                  <c:v>13.1876558081934</c:v>
                </c:pt>
                <c:pt idx="4544">
                  <c:v>13.1876558081934</c:v>
                </c:pt>
                <c:pt idx="4545">
                  <c:v>13.1876558081934</c:v>
                </c:pt>
                <c:pt idx="4546">
                  <c:v>13.1876558081934</c:v>
                </c:pt>
                <c:pt idx="4547">
                  <c:v>13.1876558081934</c:v>
                </c:pt>
                <c:pt idx="4548">
                  <c:v>13.1876558081934</c:v>
                </c:pt>
                <c:pt idx="4549">
                  <c:v>13.1876558081934</c:v>
                </c:pt>
                <c:pt idx="4550">
                  <c:v>13.1876558081934</c:v>
                </c:pt>
                <c:pt idx="4551">
                  <c:v>13.1876558081934</c:v>
                </c:pt>
                <c:pt idx="4552">
                  <c:v>13.1876558081934</c:v>
                </c:pt>
                <c:pt idx="4553">
                  <c:v>13.1876558081934</c:v>
                </c:pt>
                <c:pt idx="4554">
                  <c:v>13.1876558081934</c:v>
                </c:pt>
                <c:pt idx="4555">
                  <c:v>13.1876558081934</c:v>
                </c:pt>
                <c:pt idx="4556">
                  <c:v>13.1876558081934</c:v>
                </c:pt>
                <c:pt idx="4557">
                  <c:v>13.1876558081934</c:v>
                </c:pt>
                <c:pt idx="4558">
                  <c:v>13.1876558081934</c:v>
                </c:pt>
                <c:pt idx="4559">
                  <c:v>13.1876558081934</c:v>
                </c:pt>
                <c:pt idx="4560">
                  <c:v>13.1876558081934</c:v>
                </c:pt>
                <c:pt idx="4561">
                  <c:v>13.1913599827444</c:v>
                </c:pt>
                <c:pt idx="4562">
                  <c:v>13.1913599827444</c:v>
                </c:pt>
                <c:pt idx="4563">
                  <c:v>13.1913599827444</c:v>
                </c:pt>
                <c:pt idx="4564">
                  <c:v>13.1913599827444</c:v>
                </c:pt>
                <c:pt idx="4565">
                  <c:v>13.1913599827444</c:v>
                </c:pt>
                <c:pt idx="4566">
                  <c:v>13.1913599827444</c:v>
                </c:pt>
                <c:pt idx="4567">
                  <c:v>13.1913599827444</c:v>
                </c:pt>
                <c:pt idx="4568">
                  <c:v>13.1913599827444</c:v>
                </c:pt>
                <c:pt idx="4569">
                  <c:v>13.1913599827444</c:v>
                </c:pt>
                <c:pt idx="4570">
                  <c:v>13.1913599827444</c:v>
                </c:pt>
                <c:pt idx="4571">
                  <c:v>13.1913599827444</c:v>
                </c:pt>
                <c:pt idx="4572">
                  <c:v>13.1913599827444</c:v>
                </c:pt>
                <c:pt idx="4573">
                  <c:v>13.1913599827444</c:v>
                </c:pt>
                <c:pt idx="4574">
                  <c:v>13.1913599827444</c:v>
                </c:pt>
                <c:pt idx="4575">
                  <c:v>13.1913599827444</c:v>
                </c:pt>
                <c:pt idx="4576">
                  <c:v>13.1913599827444</c:v>
                </c:pt>
                <c:pt idx="4577">
                  <c:v>13.1913599827444</c:v>
                </c:pt>
                <c:pt idx="4578">
                  <c:v>13.1913599827444</c:v>
                </c:pt>
                <c:pt idx="4579">
                  <c:v>13.1913599827444</c:v>
                </c:pt>
                <c:pt idx="4580">
                  <c:v>13.1913599827444</c:v>
                </c:pt>
                <c:pt idx="4581">
                  <c:v>13.1913599827444</c:v>
                </c:pt>
                <c:pt idx="4582">
                  <c:v>13.1913599827444</c:v>
                </c:pt>
                <c:pt idx="4583">
                  <c:v>13.1913599827444</c:v>
                </c:pt>
                <c:pt idx="4584">
                  <c:v>13.1913599827444</c:v>
                </c:pt>
                <c:pt idx="4585">
                  <c:v>13.1913599827444</c:v>
                </c:pt>
                <c:pt idx="4586">
                  <c:v>13.195064157295301</c:v>
                </c:pt>
                <c:pt idx="4587">
                  <c:v>13.1913599827444</c:v>
                </c:pt>
                <c:pt idx="4588">
                  <c:v>13.1913599827444</c:v>
                </c:pt>
                <c:pt idx="4589">
                  <c:v>13.1913599827444</c:v>
                </c:pt>
                <c:pt idx="4590">
                  <c:v>13.195064157295301</c:v>
                </c:pt>
                <c:pt idx="4591">
                  <c:v>13.195064157295301</c:v>
                </c:pt>
                <c:pt idx="4592">
                  <c:v>13.195064157295301</c:v>
                </c:pt>
                <c:pt idx="4593">
                  <c:v>13.195064157295301</c:v>
                </c:pt>
                <c:pt idx="4594">
                  <c:v>13.195064157295301</c:v>
                </c:pt>
                <c:pt idx="4595">
                  <c:v>13.195064157295301</c:v>
                </c:pt>
                <c:pt idx="4596">
                  <c:v>13.195064157295301</c:v>
                </c:pt>
                <c:pt idx="4597">
                  <c:v>13.195064157295301</c:v>
                </c:pt>
                <c:pt idx="4598">
                  <c:v>13.195064157295301</c:v>
                </c:pt>
                <c:pt idx="4599">
                  <c:v>13.195064157295301</c:v>
                </c:pt>
                <c:pt idx="4600">
                  <c:v>13.195064157295301</c:v>
                </c:pt>
                <c:pt idx="4601">
                  <c:v>13.195064157295301</c:v>
                </c:pt>
                <c:pt idx="4602">
                  <c:v>13.195064157295301</c:v>
                </c:pt>
                <c:pt idx="4603">
                  <c:v>13.195064157295301</c:v>
                </c:pt>
                <c:pt idx="4604">
                  <c:v>13.195064157295301</c:v>
                </c:pt>
                <c:pt idx="4605">
                  <c:v>13.195064157295301</c:v>
                </c:pt>
                <c:pt idx="4606">
                  <c:v>13.195064157295301</c:v>
                </c:pt>
                <c:pt idx="4607">
                  <c:v>13.195064157295301</c:v>
                </c:pt>
                <c:pt idx="4608">
                  <c:v>13.195064157295301</c:v>
                </c:pt>
                <c:pt idx="4609">
                  <c:v>13.195064157295301</c:v>
                </c:pt>
                <c:pt idx="4610">
                  <c:v>13.195064157295301</c:v>
                </c:pt>
                <c:pt idx="4611">
                  <c:v>13.195064157295301</c:v>
                </c:pt>
                <c:pt idx="4612">
                  <c:v>13.195064157295301</c:v>
                </c:pt>
                <c:pt idx="4613">
                  <c:v>13.1987683318462</c:v>
                </c:pt>
                <c:pt idx="4614">
                  <c:v>13.1987683318462</c:v>
                </c:pt>
                <c:pt idx="4615">
                  <c:v>13.1987683318462</c:v>
                </c:pt>
                <c:pt idx="4616">
                  <c:v>13.1987683318462</c:v>
                </c:pt>
                <c:pt idx="4617">
                  <c:v>13.1987683318462</c:v>
                </c:pt>
                <c:pt idx="4618">
                  <c:v>13.1987683318462</c:v>
                </c:pt>
                <c:pt idx="4619">
                  <c:v>13.1987683318462</c:v>
                </c:pt>
                <c:pt idx="4620">
                  <c:v>13.1987683318462</c:v>
                </c:pt>
                <c:pt idx="4621">
                  <c:v>13.1987683318462</c:v>
                </c:pt>
                <c:pt idx="4622">
                  <c:v>13.1987683318462</c:v>
                </c:pt>
                <c:pt idx="4623">
                  <c:v>13.1987683318462</c:v>
                </c:pt>
                <c:pt idx="4624">
                  <c:v>13.1987683318462</c:v>
                </c:pt>
                <c:pt idx="4625">
                  <c:v>13.1987683318462</c:v>
                </c:pt>
                <c:pt idx="4626">
                  <c:v>13.1987683318462</c:v>
                </c:pt>
                <c:pt idx="4627">
                  <c:v>13.1987683318462</c:v>
                </c:pt>
                <c:pt idx="4628">
                  <c:v>13.1987683318462</c:v>
                </c:pt>
                <c:pt idx="4629">
                  <c:v>13.1987683318462</c:v>
                </c:pt>
                <c:pt idx="4630">
                  <c:v>13.1987683318462</c:v>
                </c:pt>
                <c:pt idx="4631">
                  <c:v>13.2024725063972</c:v>
                </c:pt>
                <c:pt idx="4632">
                  <c:v>13.2024725063972</c:v>
                </c:pt>
                <c:pt idx="4633">
                  <c:v>13.2024725063972</c:v>
                </c:pt>
                <c:pt idx="4634">
                  <c:v>13.2024725063972</c:v>
                </c:pt>
                <c:pt idx="4635">
                  <c:v>13.1987683318462</c:v>
                </c:pt>
                <c:pt idx="4636">
                  <c:v>13.2024725063972</c:v>
                </c:pt>
                <c:pt idx="4637">
                  <c:v>13.2024725063972</c:v>
                </c:pt>
                <c:pt idx="4638">
                  <c:v>13.2024725063972</c:v>
                </c:pt>
                <c:pt idx="4639">
                  <c:v>13.2024725063972</c:v>
                </c:pt>
                <c:pt idx="4640">
                  <c:v>13.2024725063972</c:v>
                </c:pt>
                <c:pt idx="4641">
                  <c:v>13.2024725063972</c:v>
                </c:pt>
                <c:pt idx="4642">
                  <c:v>13.2024725063972</c:v>
                </c:pt>
                <c:pt idx="4643">
                  <c:v>13.2024725063972</c:v>
                </c:pt>
                <c:pt idx="4644">
                  <c:v>13.2024725063972</c:v>
                </c:pt>
                <c:pt idx="4645">
                  <c:v>13.2024725063972</c:v>
                </c:pt>
                <c:pt idx="4646">
                  <c:v>13.2024725063972</c:v>
                </c:pt>
                <c:pt idx="4647">
                  <c:v>13.2024725063972</c:v>
                </c:pt>
                <c:pt idx="4648">
                  <c:v>13.2024725063972</c:v>
                </c:pt>
                <c:pt idx="4649">
                  <c:v>13.2024725063972</c:v>
                </c:pt>
                <c:pt idx="4650">
                  <c:v>13.2024725063972</c:v>
                </c:pt>
                <c:pt idx="4651">
                  <c:v>13.2024725063972</c:v>
                </c:pt>
                <c:pt idx="4652">
                  <c:v>13.2024725063972</c:v>
                </c:pt>
                <c:pt idx="4653">
                  <c:v>13.2024725063972</c:v>
                </c:pt>
                <c:pt idx="4654">
                  <c:v>13.2024725063972</c:v>
                </c:pt>
                <c:pt idx="4655">
                  <c:v>13.2024725063972</c:v>
                </c:pt>
                <c:pt idx="4656">
                  <c:v>13.2024725063972</c:v>
                </c:pt>
                <c:pt idx="4657">
                  <c:v>13.2024725063972</c:v>
                </c:pt>
                <c:pt idx="4658">
                  <c:v>13.206176680948101</c:v>
                </c:pt>
                <c:pt idx="4659">
                  <c:v>13.206176680948101</c:v>
                </c:pt>
                <c:pt idx="4660">
                  <c:v>13.206176680948101</c:v>
                </c:pt>
                <c:pt idx="4661">
                  <c:v>13.206176680948101</c:v>
                </c:pt>
                <c:pt idx="4662">
                  <c:v>13.206176680948101</c:v>
                </c:pt>
                <c:pt idx="4663">
                  <c:v>13.206176680948101</c:v>
                </c:pt>
                <c:pt idx="4664">
                  <c:v>13.206176680948101</c:v>
                </c:pt>
                <c:pt idx="4665">
                  <c:v>13.206176680948101</c:v>
                </c:pt>
                <c:pt idx="4666">
                  <c:v>13.206176680948101</c:v>
                </c:pt>
                <c:pt idx="4667">
                  <c:v>13.206176680948101</c:v>
                </c:pt>
                <c:pt idx="4668">
                  <c:v>13.206176680948101</c:v>
                </c:pt>
                <c:pt idx="4669">
                  <c:v>13.206176680948101</c:v>
                </c:pt>
                <c:pt idx="4670">
                  <c:v>13.206176680948101</c:v>
                </c:pt>
                <c:pt idx="4671">
                  <c:v>13.206176680948101</c:v>
                </c:pt>
                <c:pt idx="4672">
                  <c:v>13.206176680948101</c:v>
                </c:pt>
                <c:pt idx="4673">
                  <c:v>13.206176680948101</c:v>
                </c:pt>
                <c:pt idx="4674">
                  <c:v>13.206176680948101</c:v>
                </c:pt>
                <c:pt idx="4675">
                  <c:v>13.206176680948101</c:v>
                </c:pt>
                <c:pt idx="4676">
                  <c:v>13.206176680948101</c:v>
                </c:pt>
                <c:pt idx="4677">
                  <c:v>13.206176680948101</c:v>
                </c:pt>
                <c:pt idx="4678">
                  <c:v>13.206176680948101</c:v>
                </c:pt>
                <c:pt idx="4679">
                  <c:v>13.206176680948101</c:v>
                </c:pt>
                <c:pt idx="4680">
                  <c:v>13.209880855499</c:v>
                </c:pt>
                <c:pt idx="4681">
                  <c:v>13.209880855499</c:v>
                </c:pt>
                <c:pt idx="4682">
                  <c:v>13.209880855499</c:v>
                </c:pt>
                <c:pt idx="4683">
                  <c:v>13.209880855499</c:v>
                </c:pt>
                <c:pt idx="4684">
                  <c:v>13.209880855499</c:v>
                </c:pt>
                <c:pt idx="4685">
                  <c:v>13.209880855499</c:v>
                </c:pt>
                <c:pt idx="4686">
                  <c:v>13.209880855499</c:v>
                </c:pt>
                <c:pt idx="4687">
                  <c:v>13.209880855499</c:v>
                </c:pt>
                <c:pt idx="4688">
                  <c:v>13.209880855499</c:v>
                </c:pt>
                <c:pt idx="4689">
                  <c:v>13.209880855499</c:v>
                </c:pt>
                <c:pt idx="4690">
                  <c:v>13.209880855499</c:v>
                </c:pt>
                <c:pt idx="4691">
                  <c:v>13.209880855499</c:v>
                </c:pt>
                <c:pt idx="4692">
                  <c:v>13.209880855499</c:v>
                </c:pt>
                <c:pt idx="4693">
                  <c:v>13.209880855499</c:v>
                </c:pt>
                <c:pt idx="4694">
                  <c:v>13.209880855499</c:v>
                </c:pt>
                <c:pt idx="4695">
                  <c:v>13.209880855499</c:v>
                </c:pt>
                <c:pt idx="4696">
                  <c:v>13.209880855499</c:v>
                </c:pt>
                <c:pt idx="4697">
                  <c:v>13.209880855499</c:v>
                </c:pt>
                <c:pt idx="4698">
                  <c:v>13.209880855499</c:v>
                </c:pt>
                <c:pt idx="4699">
                  <c:v>13.209880855499</c:v>
                </c:pt>
                <c:pt idx="4700">
                  <c:v>13.209880855499</c:v>
                </c:pt>
                <c:pt idx="4701">
                  <c:v>13.209880855499</c:v>
                </c:pt>
                <c:pt idx="4702">
                  <c:v>13.209880855499</c:v>
                </c:pt>
                <c:pt idx="4703">
                  <c:v>13.209880855499</c:v>
                </c:pt>
                <c:pt idx="4704">
                  <c:v>13.209880855499</c:v>
                </c:pt>
                <c:pt idx="4705">
                  <c:v>13.209880855499</c:v>
                </c:pt>
                <c:pt idx="4706">
                  <c:v>13.21358503005</c:v>
                </c:pt>
                <c:pt idx="4707">
                  <c:v>13.21358503005</c:v>
                </c:pt>
                <c:pt idx="4708">
                  <c:v>13.21358503005</c:v>
                </c:pt>
                <c:pt idx="4709">
                  <c:v>13.21358503005</c:v>
                </c:pt>
                <c:pt idx="4710">
                  <c:v>13.21358503005</c:v>
                </c:pt>
                <c:pt idx="4711">
                  <c:v>13.21358503005</c:v>
                </c:pt>
                <c:pt idx="4712">
                  <c:v>13.21358503005</c:v>
                </c:pt>
                <c:pt idx="4713">
                  <c:v>13.21358503005</c:v>
                </c:pt>
                <c:pt idx="4714">
                  <c:v>13.21358503005</c:v>
                </c:pt>
                <c:pt idx="4715">
                  <c:v>13.21358503005</c:v>
                </c:pt>
                <c:pt idx="4716">
                  <c:v>13.21358503005</c:v>
                </c:pt>
                <c:pt idx="4717">
                  <c:v>13.21358503005</c:v>
                </c:pt>
                <c:pt idx="4718">
                  <c:v>13.21358503005</c:v>
                </c:pt>
                <c:pt idx="4719">
                  <c:v>13.21358503005</c:v>
                </c:pt>
                <c:pt idx="4720">
                  <c:v>13.21358503005</c:v>
                </c:pt>
                <c:pt idx="4721">
                  <c:v>13.21358503005</c:v>
                </c:pt>
                <c:pt idx="4722">
                  <c:v>13.21358503005</c:v>
                </c:pt>
                <c:pt idx="4723">
                  <c:v>13.217289204600901</c:v>
                </c:pt>
                <c:pt idx="4724">
                  <c:v>13.217289204600901</c:v>
                </c:pt>
                <c:pt idx="4725">
                  <c:v>13.217289204600901</c:v>
                </c:pt>
                <c:pt idx="4726">
                  <c:v>13.217289204600901</c:v>
                </c:pt>
                <c:pt idx="4727">
                  <c:v>13.217289204600901</c:v>
                </c:pt>
                <c:pt idx="4728">
                  <c:v>13.217289204600901</c:v>
                </c:pt>
                <c:pt idx="4729">
                  <c:v>13.217289204600901</c:v>
                </c:pt>
                <c:pt idx="4730">
                  <c:v>13.217289204600901</c:v>
                </c:pt>
                <c:pt idx="4731">
                  <c:v>13.217289204600901</c:v>
                </c:pt>
                <c:pt idx="4732">
                  <c:v>13.217289204600901</c:v>
                </c:pt>
                <c:pt idx="4733">
                  <c:v>13.217289204600901</c:v>
                </c:pt>
                <c:pt idx="4734">
                  <c:v>13.217289204600901</c:v>
                </c:pt>
                <c:pt idx="4735">
                  <c:v>13.217289204600901</c:v>
                </c:pt>
                <c:pt idx="4736">
                  <c:v>13.217289204600901</c:v>
                </c:pt>
                <c:pt idx="4737">
                  <c:v>13.217289204600901</c:v>
                </c:pt>
                <c:pt idx="4738">
                  <c:v>13.217289204600901</c:v>
                </c:pt>
                <c:pt idx="4739">
                  <c:v>13.217289204600901</c:v>
                </c:pt>
                <c:pt idx="4740">
                  <c:v>13.217289204600901</c:v>
                </c:pt>
                <c:pt idx="4741">
                  <c:v>13.217289204600901</c:v>
                </c:pt>
                <c:pt idx="4742">
                  <c:v>13.2209933791518</c:v>
                </c:pt>
                <c:pt idx="4743">
                  <c:v>13.2209933791518</c:v>
                </c:pt>
                <c:pt idx="4744">
                  <c:v>13.217289204600901</c:v>
                </c:pt>
                <c:pt idx="4745">
                  <c:v>13.2209933791518</c:v>
                </c:pt>
                <c:pt idx="4746">
                  <c:v>13.2209933791518</c:v>
                </c:pt>
                <c:pt idx="4747">
                  <c:v>13.2209933791518</c:v>
                </c:pt>
                <c:pt idx="4748">
                  <c:v>13.2209933791518</c:v>
                </c:pt>
                <c:pt idx="4749">
                  <c:v>13.2209933791518</c:v>
                </c:pt>
                <c:pt idx="4750">
                  <c:v>13.2209933791518</c:v>
                </c:pt>
                <c:pt idx="4751">
                  <c:v>13.2209933791518</c:v>
                </c:pt>
                <c:pt idx="4752">
                  <c:v>13.2209933791518</c:v>
                </c:pt>
                <c:pt idx="4753">
                  <c:v>13.2209933791518</c:v>
                </c:pt>
                <c:pt idx="4754">
                  <c:v>13.2209933791518</c:v>
                </c:pt>
                <c:pt idx="4755">
                  <c:v>13.2209933791518</c:v>
                </c:pt>
                <c:pt idx="4756">
                  <c:v>13.2209933791518</c:v>
                </c:pt>
                <c:pt idx="4757">
                  <c:v>13.2209933791518</c:v>
                </c:pt>
                <c:pt idx="4758">
                  <c:v>13.2209933791518</c:v>
                </c:pt>
                <c:pt idx="4759">
                  <c:v>13.2209933791518</c:v>
                </c:pt>
                <c:pt idx="4760">
                  <c:v>13.2209933791518</c:v>
                </c:pt>
                <c:pt idx="4761">
                  <c:v>13.2209933791518</c:v>
                </c:pt>
                <c:pt idx="4762">
                  <c:v>13.2209933791518</c:v>
                </c:pt>
                <c:pt idx="4763">
                  <c:v>13.2209933791518</c:v>
                </c:pt>
                <c:pt idx="4764">
                  <c:v>13.2246975537028</c:v>
                </c:pt>
                <c:pt idx="4765">
                  <c:v>13.2246975537028</c:v>
                </c:pt>
                <c:pt idx="4766">
                  <c:v>13.2246975537028</c:v>
                </c:pt>
                <c:pt idx="4767">
                  <c:v>13.2246975537028</c:v>
                </c:pt>
                <c:pt idx="4768">
                  <c:v>13.2246975537028</c:v>
                </c:pt>
                <c:pt idx="4769">
                  <c:v>13.2246975537028</c:v>
                </c:pt>
                <c:pt idx="4770">
                  <c:v>13.2246975537028</c:v>
                </c:pt>
                <c:pt idx="4771">
                  <c:v>13.2246975537028</c:v>
                </c:pt>
                <c:pt idx="4772">
                  <c:v>13.2246975537028</c:v>
                </c:pt>
                <c:pt idx="4773">
                  <c:v>13.2246975537028</c:v>
                </c:pt>
                <c:pt idx="4774">
                  <c:v>13.2246975537028</c:v>
                </c:pt>
                <c:pt idx="4775">
                  <c:v>13.2246975537028</c:v>
                </c:pt>
                <c:pt idx="4776">
                  <c:v>13.2246975537028</c:v>
                </c:pt>
                <c:pt idx="4777">
                  <c:v>13.2246975537028</c:v>
                </c:pt>
                <c:pt idx="4778">
                  <c:v>13.2246975537028</c:v>
                </c:pt>
                <c:pt idx="4779">
                  <c:v>13.2246975537028</c:v>
                </c:pt>
                <c:pt idx="4780">
                  <c:v>13.2246975537028</c:v>
                </c:pt>
                <c:pt idx="4781">
                  <c:v>13.2246975537028</c:v>
                </c:pt>
                <c:pt idx="4782">
                  <c:v>13.2246975537028</c:v>
                </c:pt>
                <c:pt idx="4783">
                  <c:v>13.2246975537028</c:v>
                </c:pt>
                <c:pt idx="4784">
                  <c:v>13.228401728253701</c:v>
                </c:pt>
                <c:pt idx="4785">
                  <c:v>13.2246975537028</c:v>
                </c:pt>
                <c:pt idx="4786">
                  <c:v>13.228401728253701</c:v>
                </c:pt>
                <c:pt idx="4787">
                  <c:v>13.228401728253701</c:v>
                </c:pt>
                <c:pt idx="4788">
                  <c:v>13.228401728253701</c:v>
                </c:pt>
                <c:pt idx="4789">
                  <c:v>13.228401728253701</c:v>
                </c:pt>
                <c:pt idx="4790">
                  <c:v>13.228401728253701</c:v>
                </c:pt>
                <c:pt idx="4791">
                  <c:v>13.228401728253701</c:v>
                </c:pt>
                <c:pt idx="4792">
                  <c:v>13.228401728253701</c:v>
                </c:pt>
                <c:pt idx="4793">
                  <c:v>13.228401728253701</c:v>
                </c:pt>
                <c:pt idx="4794">
                  <c:v>13.228401728253701</c:v>
                </c:pt>
                <c:pt idx="4795">
                  <c:v>13.228401728253701</c:v>
                </c:pt>
                <c:pt idx="4796">
                  <c:v>13.228401728253701</c:v>
                </c:pt>
                <c:pt idx="4797">
                  <c:v>13.228401728253701</c:v>
                </c:pt>
                <c:pt idx="4798">
                  <c:v>13.228401728253701</c:v>
                </c:pt>
                <c:pt idx="4799">
                  <c:v>13.228401728253701</c:v>
                </c:pt>
                <c:pt idx="4800">
                  <c:v>13.228401728253701</c:v>
                </c:pt>
                <c:pt idx="4801">
                  <c:v>13.228401728253701</c:v>
                </c:pt>
                <c:pt idx="4802">
                  <c:v>13.228401728253701</c:v>
                </c:pt>
                <c:pt idx="4803">
                  <c:v>13.228401728253701</c:v>
                </c:pt>
                <c:pt idx="4804">
                  <c:v>13.228401728253701</c:v>
                </c:pt>
                <c:pt idx="4805">
                  <c:v>13.228401728253701</c:v>
                </c:pt>
                <c:pt idx="4806">
                  <c:v>13.228401728253701</c:v>
                </c:pt>
                <c:pt idx="4807">
                  <c:v>13.228401728253701</c:v>
                </c:pt>
                <c:pt idx="4808">
                  <c:v>13.2321059028046</c:v>
                </c:pt>
                <c:pt idx="4809">
                  <c:v>13.2321059028046</c:v>
                </c:pt>
                <c:pt idx="4810">
                  <c:v>13.2321059028046</c:v>
                </c:pt>
                <c:pt idx="4811">
                  <c:v>13.2321059028046</c:v>
                </c:pt>
                <c:pt idx="4812">
                  <c:v>13.2321059028046</c:v>
                </c:pt>
                <c:pt idx="4813">
                  <c:v>13.2321059028046</c:v>
                </c:pt>
                <c:pt idx="4814">
                  <c:v>13.2321059028046</c:v>
                </c:pt>
                <c:pt idx="4815">
                  <c:v>13.2321059028046</c:v>
                </c:pt>
                <c:pt idx="4816">
                  <c:v>13.2321059028046</c:v>
                </c:pt>
                <c:pt idx="4817">
                  <c:v>13.2321059028046</c:v>
                </c:pt>
                <c:pt idx="4818">
                  <c:v>13.2321059028046</c:v>
                </c:pt>
                <c:pt idx="4819">
                  <c:v>13.2321059028046</c:v>
                </c:pt>
                <c:pt idx="4820">
                  <c:v>13.2321059028046</c:v>
                </c:pt>
                <c:pt idx="4821">
                  <c:v>13.2321059028046</c:v>
                </c:pt>
                <c:pt idx="4822">
                  <c:v>13.2321059028046</c:v>
                </c:pt>
                <c:pt idx="4823">
                  <c:v>13.2321059028046</c:v>
                </c:pt>
                <c:pt idx="4824">
                  <c:v>13.2358100773556</c:v>
                </c:pt>
                <c:pt idx="4825">
                  <c:v>13.2358100773556</c:v>
                </c:pt>
                <c:pt idx="4826">
                  <c:v>13.2321059028046</c:v>
                </c:pt>
                <c:pt idx="4827">
                  <c:v>13.2358100773556</c:v>
                </c:pt>
                <c:pt idx="4828">
                  <c:v>13.2358100773556</c:v>
                </c:pt>
                <c:pt idx="4829">
                  <c:v>13.2358100773556</c:v>
                </c:pt>
                <c:pt idx="4830">
                  <c:v>13.2358100773556</c:v>
                </c:pt>
                <c:pt idx="4831">
                  <c:v>13.2358100773556</c:v>
                </c:pt>
                <c:pt idx="4832">
                  <c:v>13.2358100773556</c:v>
                </c:pt>
                <c:pt idx="4833">
                  <c:v>13.2358100773556</c:v>
                </c:pt>
                <c:pt idx="4834">
                  <c:v>13.2358100773556</c:v>
                </c:pt>
                <c:pt idx="4835">
                  <c:v>13.2358100773556</c:v>
                </c:pt>
                <c:pt idx="4836">
                  <c:v>13.2358100773556</c:v>
                </c:pt>
                <c:pt idx="4837">
                  <c:v>13.2358100773556</c:v>
                </c:pt>
                <c:pt idx="4838">
                  <c:v>13.2358100773556</c:v>
                </c:pt>
                <c:pt idx="4839">
                  <c:v>13.2358100773556</c:v>
                </c:pt>
                <c:pt idx="4840">
                  <c:v>13.2358100773556</c:v>
                </c:pt>
                <c:pt idx="4841">
                  <c:v>13.2358100773556</c:v>
                </c:pt>
                <c:pt idx="4842">
                  <c:v>13.2358100773556</c:v>
                </c:pt>
                <c:pt idx="4843">
                  <c:v>13.2358100773556</c:v>
                </c:pt>
                <c:pt idx="4844">
                  <c:v>13.2358100773556</c:v>
                </c:pt>
                <c:pt idx="4845">
                  <c:v>13.239514251906501</c:v>
                </c:pt>
                <c:pt idx="4846">
                  <c:v>13.2358100773556</c:v>
                </c:pt>
                <c:pt idx="4847">
                  <c:v>13.239514251906501</c:v>
                </c:pt>
                <c:pt idx="4848">
                  <c:v>13.239514251906501</c:v>
                </c:pt>
                <c:pt idx="4849">
                  <c:v>13.239514251906501</c:v>
                </c:pt>
                <c:pt idx="4850">
                  <c:v>13.239514251906501</c:v>
                </c:pt>
                <c:pt idx="4851">
                  <c:v>13.239514251906501</c:v>
                </c:pt>
                <c:pt idx="4852">
                  <c:v>13.239514251906501</c:v>
                </c:pt>
                <c:pt idx="4853">
                  <c:v>13.239514251906501</c:v>
                </c:pt>
                <c:pt idx="4854">
                  <c:v>13.239514251906501</c:v>
                </c:pt>
                <c:pt idx="4855">
                  <c:v>13.239514251906501</c:v>
                </c:pt>
                <c:pt idx="4856">
                  <c:v>13.239514251906501</c:v>
                </c:pt>
                <c:pt idx="4857">
                  <c:v>13.239514251906501</c:v>
                </c:pt>
                <c:pt idx="4858">
                  <c:v>13.239514251906501</c:v>
                </c:pt>
                <c:pt idx="4859">
                  <c:v>13.239514251906501</c:v>
                </c:pt>
                <c:pt idx="4860">
                  <c:v>13.239514251906501</c:v>
                </c:pt>
                <c:pt idx="4861">
                  <c:v>13.239514251906501</c:v>
                </c:pt>
                <c:pt idx="4862">
                  <c:v>13.239514251906501</c:v>
                </c:pt>
                <c:pt idx="4863">
                  <c:v>13.239514251906501</c:v>
                </c:pt>
                <c:pt idx="4864">
                  <c:v>13.239514251906501</c:v>
                </c:pt>
                <c:pt idx="4865">
                  <c:v>13.239514251906501</c:v>
                </c:pt>
                <c:pt idx="4866">
                  <c:v>13.239514251906501</c:v>
                </c:pt>
                <c:pt idx="4867">
                  <c:v>13.2432184264574</c:v>
                </c:pt>
                <c:pt idx="4868">
                  <c:v>13.2432184264574</c:v>
                </c:pt>
                <c:pt idx="4869">
                  <c:v>13.239514251906501</c:v>
                </c:pt>
                <c:pt idx="4870">
                  <c:v>13.2432184264574</c:v>
                </c:pt>
                <c:pt idx="4871">
                  <c:v>13.2432184264574</c:v>
                </c:pt>
                <c:pt idx="4872">
                  <c:v>13.2432184264574</c:v>
                </c:pt>
                <c:pt idx="4873">
                  <c:v>13.2432184264574</c:v>
                </c:pt>
                <c:pt idx="4874">
                  <c:v>13.2432184264574</c:v>
                </c:pt>
                <c:pt idx="4875">
                  <c:v>13.2432184264574</c:v>
                </c:pt>
                <c:pt idx="4876">
                  <c:v>13.2432184264574</c:v>
                </c:pt>
                <c:pt idx="4877">
                  <c:v>13.2432184264574</c:v>
                </c:pt>
                <c:pt idx="4878">
                  <c:v>13.2432184264574</c:v>
                </c:pt>
                <c:pt idx="4879">
                  <c:v>13.2432184264574</c:v>
                </c:pt>
                <c:pt idx="4880">
                  <c:v>13.2432184264574</c:v>
                </c:pt>
                <c:pt idx="4881">
                  <c:v>13.2432184264574</c:v>
                </c:pt>
                <c:pt idx="4882">
                  <c:v>13.2432184264574</c:v>
                </c:pt>
                <c:pt idx="4883">
                  <c:v>13.2432184264574</c:v>
                </c:pt>
                <c:pt idx="4884">
                  <c:v>13.2432184264574</c:v>
                </c:pt>
                <c:pt idx="4885">
                  <c:v>13.2432184264574</c:v>
                </c:pt>
                <c:pt idx="4886">
                  <c:v>13.2469226010084</c:v>
                </c:pt>
                <c:pt idx="4887">
                  <c:v>13.2469226010084</c:v>
                </c:pt>
                <c:pt idx="4888">
                  <c:v>13.2469226010084</c:v>
                </c:pt>
                <c:pt idx="4889">
                  <c:v>13.2469226010084</c:v>
                </c:pt>
                <c:pt idx="4890">
                  <c:v>13.2469226010084</c:v>
                </c:pt>
                <c:pt idx="4891">
                  <c:v>13.2469226010084</c:v>
                </c:pt>
                <c:pt idx="4892">
                  <c:v>13.2469226010084</c:v>
                </c:pt>
                <c:pt idx="4893">
                  <c:v>13.2469226010084</c:v>
                </c:pt>
                <c:pt idx="4894">
                  <c:v>13.2469226010084</c:v>
                </c:pt>
                <c:pt idx="4895">
                  <c:v>13.2469226010084</c:v>
                </c:pt>
                <c:pt idx="4896">
                  <c:v>13.2469226010084</c:v>
                </c:pt>
                <c:pt idx="4897">
                  <c:v>13.2469226010084</c:v>
                </c:pt>
                <c:pt idx="4898">
                  <c:v>13.2469226010084</c:v>
                </c:pt>
                <c:pt idx="4899">
                  <c:v>13.2469226010084</c:v>
                </c:pt>
                <c:pt idx="4900">
                  <c:v>13.2469226010084</c:v>
                </c:pt>
                <c:pt idx="4901">
                  <c:v>13.2469226010084</c:v>
                </c:pt>
                <c:pt idx="4902">
                  <c:v>13.2469226010084</c:v>
                </c:pt>
                <c:pt idx="4903">
                  <c:v>13.2469226010084</c:v>
                </c:pt>
                <c:pt idx="4904">
                  <c:v>13.2469226010084</c:v>
                </c:pt>
                <c:pt idx="4905">
                  <c:v>13.250626775559301</c:v>
                </c:pt>
                <c:pt idx="4906">
                  <c:v>13.250626775559301</c:v>
                </c:pt>
                <c:pt idx="4907">
                  <c:v>13.250626775559301</c:v>
                </c:pt>
                <c:pt idx="4908">
                  <c:v>13.250626775559301</c:v>
                </c:pt>
                <c:pt idx="4909">
                  <c:v>13.250626775559301</c:v>
                </c:pt>
                <c:pt idx="4910">
                  <c:v>13.250626775559301</c:v>
                </c:pt>
                <c:pt idx="4911">
                  <c:v>13.250626775559301</c:v>
                </c:pt>
                <c:pt idx="4912">
                  <c:v>13.250626775559301</c:v>
                </c:pt>
                <c:pt idx="4913">
                  <c:v>13.250626775559301</c:v>
                </c:pt>
                <c:pt idx="4914">
                  <c:v>13.250626775559301</c:v>
                </c:pt>
                <c:pt idx="4915">
                  <c:v>13.250626775559301</c:v>
                </c:pt>
                <c:pt idx="4916">
                  <c:v>13.250626775559301</c:v>
                </c:pt>
                <c:pt idx="4917">
                  <c:v>13.250626775559301</c:v>
                </c:pt>
                <c:pt idx="4918">
                  <c:v>13.250626775559301</c:v>
                </c:pt>
                <c:pt idx="4919">
                  <c:v>13.250626775559301</c:v>
                </c:pt>
                <c:pt idx="4920">
                  <c:v>13.250626775559301</c:v>
                </c:pt>
                <c:pt idx="4921">
                  <c:v>13.250626775559301</c:v>
                </c:pt>
                <c:pt idx="4922">
                  <c:v>13.250626775559301</c:v>
                </c:pt>
                <c:pt idx="4923">
                  <c:v>13.250626775559301</c:v>
                </c:pt>
                <c:pt idx="4924">
                  <c:v>13.250626775559301</c:v>
                </c:pt>
                <c:pt idx="4925">
                  <c:v>13.2543309501102</c:v>
                </c:pt>
                <c:pt idx="4926">
                  <c:v>13.2543309501102</c:v>
                </c:pt>
                <c:pt idx="4927">
                  <c:v>13.250626775559301</c:v>
                </c:pt>
                <c:pt idx="4928">
                  <c:v>13.250626775559301</c:v>
                </c:pt>
                <c:pt idx="4929">
                  <c:v>13.2543309501102</c:v>
                </c:pt>
                <c:pt idx="4930">
                  <c:v>13.2543309501102</c:v>
                </c:pt>
                <c:pt idx="4931">
                  <c:v>13.2543309501102</c:v>
                </c:pt>
                <c:pt idx="4932">
                  <c:v>13.2543309501102</c:v>
                </c:pt>
                <c:pt idx="4933">
                  <c:v>13.2543309501102</c:v>
                </c:pt>
                <c:pt idx="4934">
                  <c:v>13.2543309501102</c:v>
                </c:pt>
                <c:pt idx="4935">
                  <c:v>13.2543309501102</c:v>
                </c:pt>
                <c:pt idx="4936">
                  <c:v>13.2543309501102</c:v>
                </c:pt>
                <c:pt idx="4937">
                  <c:v>13.2543309501102</c:v>
                </c:pt>
                <c:pt idx="4938">
                  <c:v>13.2543309501102</c:v>
                </c:pt>
                <c:pt idx="4939">
                  <c:v>13.2543309501102</c:v>
                </c:pt>
                <c:pt idx="4940">
                  <c:v>13.2543309501102</c:v>
                </c:pt>
                <c:pt idx="4941">
                  <c:v>13.2543309501102</c:v>
                </c:pt>
                <c:pt idx="4942">
                  <c:v>13.2580351246612</c:v>
                </c:pt>
                <c:pt idx="4943">
                  <c:v>13.2580351246612</c:v>
                </c:pt>
                <c:pt idx="4944">
                  <c:v>13.2580351246612</c:v>
                </c:pt>
                <c:pt idx="4945">
                  <c:v>13.2580351246612</c:v>
                </c:pt>
                <c:pt idx="4946">
                  <c:v>13.2580351246612</c:v>
                </c:pt>
                <c:pt idx="4947">
                  <c:v>13.2580351246612</c:v>
                </c:pt>
                <c:pt idx="4948">
                  <c:v>13.2580351246612</c:v>
                </c:pt>
                <c:pt idx="4949">
                  <c:v>13.2580351246612</c:v>
                </c:pt>
                <c:pt idx="4950">
                  <c:v>13.2580351246612</c:v>
                </c:pt>
                <c:pt idx="4951">
                  <c:v>13.2580351246612</c:v>
                </c:pt>
                <c:pt idx="4952">
                  <c:v>13.2580351246612</c:v>
                </c:pt>
                <c:pt idx="4953">
                  <c:v>13.2580351246612</c:v>
                </c:pt>
                <c:pt idx="4954">
                  <c:v>13.2580351246612</c:v>
                </c:pt>
                <c:pt idx="4955">
                  <c:v>13.2580351246612</c:v>
                </c:pt>
                <c:pt idx="4956">
                  <c:v>13.2580351246612</c:v>
                </c:pt>
                <c:pt idx="4957">
                  <c:v>13.2580351246612</c:v>
                </c:pt>
                <c:pt idx="4958">
                  <c:v>13.2580351246612</c:v>
                </c:pt>
                <c:pt idx="4959">
                  <c:v>13.2580351246612</c:v>
                </c:pt>
                <c:pt idx="4960">
                  <c:v>13.2580351246612</c:v>
                </c:pt>
                <c:pt idx="4961">
                  <c:v>13.2580351246612</c:v>
                </c:pt>
                <c:pt idx="4962">
                  <c:v>13.2580351246612</c:v>
                </c:pt>
                <c:pt idx="4963">
                  <c:v>13.2580351246612</c:v>
                </c:pt>
                <c:pt idx="4964">
                  <c:v>13.261739299212101</c:v>
                </c:pt>
                <c:pt idx="4965">
                  <c:v>13.2580351246612</c:v>
                </c:pt>
                <c:pt idx="4966">
                  <c:v>13.2580351246612</c:v>
                </c:pt>
                <c:pt idx="4967">
                  <c:v>13.261739299212101</c:v>
                </c:pt>
                <c:pt idx="4968">
                  <c:v>13.261739299212101</c:v>
                </c:pt>
                <c:pt idx="4969">
                  <c:v>13.261739299212101</c:v>
                </c:pt>
                <c:pt idx="4970">
                  <c:v>13.261739299212101</c:v>
                </c:pt>
                <c:pt idx="4971">
                  <c:v>13.261739299212101</c:v>
                </c:pt>
                <c:pt idx="4972">
                  <c:v>13.261739299212101</c:v>
                </c:pt>
                <c:pt idx="4973">
                  <c:v>13.261739299212101</c:v>
                </c:pt>
                <c:pt idx="4974">
                  <c:v>13.261739299212101</c:v>
                </c:pt>
                <c:pt idx="4975">
                  <c:v>13.261739299212101</c:v>
                </c:pt>
                <c:pt idx="4976">
                  <c:v>13.261739299212101</c:v>
                </c:pt>
                <c:pt idx="4977">
                  <c:v>13.261739299212101</c:v>
                </c:pt>
                <c:pt idx="4978">
                  <c:v>13.261739299212101</c:v>
                </c:pt>
                <c:pt idx="4979">
                  <c:v>13.261739299212101</c:v>
                </c:pt>
                <c:pt idx="4980">
                  <c:v>13.261739299212101</c:v>
                </c:pt>
                <c:pt idx="4981">
                  <c:v>13.261739299212101</c:v>
                </c:pt>
                <c:pt idx="4982">
                  <c:v>13.261739299212101</c:v>
                </c:pt>
                <c:pt idx="4983">
                  <c:v>13.261739299212101</c:v>
                </c:pt>
                <c:pt idx="4984">
                  <c:v>13.261739299212101</c:v>
                </c:pt>
                <c:pt idx="4985">
                  <c:v>13.265443473763099</c:v>
                </c:pt>
                <c:pt idx="4986">
                  <c:v>13.265443473763099</c:v>
                </c:pt>
                <c:pt idx="4987">
                  <c:v>13.265443473763099</c:v>
                </c:pt>
                <c:pt idx="4988">
                  <c:v>13.265443473763099</c:v>
                </c:pt>
                <c:pt idx="4989">
                  <c:v>13.265443473763099</c:v>
                </c:pt>
                <c:pt idx="4990">
                  <c:v>13.265443473763099</c:v>
                </c:pt>
                <c:pt idx="4991">
                  <c:v>13.265443473763099</c:v>
                </c:pt>
                <c:pt idx="4992">
                  <c:v>13.265443473763099</c:v>
                </c:pt>
                <c:pt idx="4993">
                  <c:v>13.265443473763099</c:v>
                </c:pt>
                <c:pt idx="4994">
                  <c:v>13.265443473763099</c:v>
                </c:pt>
                <c:pt idx="4995">
                  <c:v>13.265443473763099</c:v>
                </c:pt>
                <c:pt idx="4996">
                  <c:v>13.265443473763099</c:v>
                </c:pt>
                <c:pt idx="4997">
                  <c:v>13.265443473763099</c:v>
                </c:pt>
                <c:pt idx="4998">
                  <c:v>13.265443473763099</c:v>
                </c:pt>
                <c:pt idx="4999">
                  <c:v>13.265443473763099</c:v>
                </c:pt>
                <c:pt idx="5000">
                  <c:v>13.265443473763099</c:v>
                </c:pt>
                <c:pt idx="5001">
                  <c:v>13.265443473763099</c:v>
                </c:pt>
                <c:pt idx="5002">
                  <c:v>13.265443473763099</c:v>
                </c:pt>
                <c:pt idx="5003">
                  <c:v>13.265443473763099</c:v>
                </c:pt>
                <c:pt idx="5004">
                  <c:v>13.265443473763099</c:v>
                </c:pt>
                <c:pt idx="5005">
                  <c:v>13.269147648314</c:v>
                </c:pt>
                <c:pt idx="5006">
                  <c:v>13.269147648314</c:v>
                </c:pt>
                <c:pt idx="5007">
                  <c:v>13.269147648314</c:v>
                </c:pt>
                <c:pt idx="5008">
                  <c:v>13.269147648314</c:v>
                </c:pt>
                <c:pt idx="5009">
                  <c:v>13.269147648314</c:v>
                </c:pt>
                <c:pt idx="5010">
                  <c:v>13.269147648314</c:v>
                </c:pt>
                <c:pt idx="5011">
                  <c:v>13.269147648314</c:v>
                </c:pt>
                <c:pt idx="5012">
                  <c:v>13.269147648314</c:v>
                </c:pt>
                <c:pt idx="5013">
                  <c:v>13.269147648314</c:v>
                </c:pt>
                <c:pt idx="5014">
                  <c:v>13.269147648314</c:v>
                </c:pt>
                <c:pt idx="5015">
                  <c:v>13.269147648314</c:v>
                </c:pt>
                <c:pt idx="5016">
                  <c:v>13.269147648314</c:v>
                </c:pt>
                <c:pt idx="5017">
                  <c:v>13.269147648314</c:v>
                </c:pt>
                <c:pt idx="5018">
                  <c:v>13.269147648314</c:v>
                </c:pt>
                <c:pt idx="5019">
                  <c:v>13.269147648314</c:v>
                </c:pt>
                <c:pt idx="5020">
                  <c:v>13.269147648314</c:v>
                </c:pt>
                <c:pt idx="5021">
                  <c:v>13.272851822864901</c:v>
                </c:pt>
                <c:pt idx="5022">
                  <c:v>13.272851822864901</c:v>
                </c:pt>
                <c:pt idx="5023">
                  <c:v>13.272851822864901</c:v>
                </c:pt>
                <c:pt idx="5024">
                  <c:v>13.272851822864901</c:v>
                </c:pt>
                <c:pt idx="5025">
                  <c:v>13.272851822864901</c:v>
                </c:pt>
                <c:pt idx="5026">
                  <c:v>13.272851822864901</c:v>
                </c:pt>
                <c:pt idx="5027">
                  <c:v>13.272851822864901</c:v>
                </c:pt>
                <c:pt idx="5028">
                  <c:v>13.272851822864901</c:v>
                </c:pt>
                <c:pt idx="5029">
                  <c:v>13.272851822864901</c:v>
                </c:pt>
                <c:pt idx="5030">
                  <c:v>13.272851822864901</c:v>
                </c:pt>
                <c:pt idx="5031">
                  <c:v>13.272851822864901</c:v>
                </c:pt>
                <c:pt idx="5032">
                  <c:v>13.272851822864901</c:v>
                </c:pt>
                <c:pt idx="5033">
                  <c:v>13.272851822864901</c:v>
                </c:pt>
                <c:pt idx="5034">
                  <c:v>13.272851822864901</c:v>
                </c:pt>
                <c:pt idx="5035">
                  <c:v>13.272851822864901</c:v>
                </c:pt>
                <c:pt idx="5036">
                  <c:v>13.272851822864901</c:v>
                </c:pt>
                <c:pt idx="5037">
                  <c:v>13.272851822864901</c:v>
                </c:pt>
                <c:pt idx="5038">
                  <c:v>13.272851822864901</c:v>
                </c:pt>
                <c:pt idx="5039">
                  <c:v>13.272851822864901</c:v>
                </c:pt>
                <c:pt idx="5040">
                  <c:v>13.276555997415899</c:v>
                </c:pt>
                <c:pt idx="5041">
                  <c:v>13.276555997415899</c:v>
                </c:pt>
                <c:pt idx="5042">
                  <c:v>13.276555997415899</c:v>
                </c:pt>
                <c:pt idx="5043">
                  <c:v>13.276555997415899</c:v>
                </c:pt>
                <c:pt idx="5044">
                  <c:v>13.276555997415899</c:v>
                </c:pt>
                <c:pt idx="5045">
                  <c:v>13.276555997415899</c:v>
                </c:pt>
                <c:pt idx="5046">
                  <c:v>13.276555997415899</c:v>
                </c:pt>
                <c:pt idx="5047">
                  <c:v>13.276555997415899</c:v>
                </c:pt>
                <c:pt idx="5048">
                  <c:v>13.276555997415899</c:v>
                </c:pt>
                <c:pt idx="5049">
                  <c:v>13.276555997415899</c:v>
                </c:pt>
                <c:pt idx="5050">
                  <c:v>13.276555997415899</c:v>
                </c:pt>
                <c:pt idx="5051">
                  <c:v>13.276555997415899</c:v>
                </c:pt>
                <c:pt idx="5052">
                  <c:v>13.276555997415899</c:v>
                </c:pt>
                <c:pt idx="5053">
                  <c:v>13.276555997415899</c:v>
                </c:pt>
                <c:pt idx="5054">
                  <c:v>13.276555997415899</c:v>
                </c:pt>
                <c:pt idx="5055">
                  <c:v>13.276555997415899</c:v>
                </c:pt>
                <c:pt idx="5056">
                  <c:v>13.276555997415899</c:v>
                </c:pt>
                <c:pt idx="5057">
                  <c:v>13.276555997415899</c:v>
                </c:pt>
                <c:pt idx="5058">
                  <c:v>13.276555997415899</c:v>
                </c:pt>
                <c:pt idx="5059">
                  <c:v>13.276555997415899</c:v>
                </c:pt>
                <c:pt idx="5060">
                  <c:v>13.2802601719668</c:v>
                </c:pt>
                <c:pt idx="5061">
                  <c:v>13.2802601719668</c:v>
                </c:pt>
                <c:pt idx="5062">
                  <c:v>13.2802601719668</c:v>
                </c:pt>
                <c:pt idx="5063">
                  <c:v>13.2802601719668</c:v>
                </c:pt>
                <c:pt idx="5064">
                  <c:v>13.2802601719668</c:v>
                </c:pt>
                <c:pt idx="5065">
                  <c:v>13.2802601719668</c:v>
                </c:pt>
                <c:pt idx="5066">
                  <c:v>13.2802601719668</c:v>
                </c:pt>
                <c:pt idx="5067">
                  <c:v>13.2802601719668</c:v>
                </c:pt>
                <c:pt idx="5068">
                  <c:v>13.2802601719668</c:v>
                </c:pt>
                <c:pt idx="5069">
                  <c:v>13.2802601719668</c:v>
                </c:pt>
                <c:pt idx="5070">
                  <c:v>13.2802601719668</c:v>
                </c:pt>
                <c:pt idx="5071">
                  <c:v>13.2802601719668</c:v>
                </c:pt>
                <c:pt idx="5072">
                  <c:v>13.2802601719668</c:v>
                </c:pt>
                <c:pt idx="5073">
                  <c:v>13.2802601719668</c:v>
                </c:pt>
                <c:pt idx="5074">
                  <c:v>13.283964346517701</c:v>
                </c:pt>
                <c:pt idx="5075">
                  <c:v>13.283964346517701</c:v>
                </c:pt>
                <c:pt idx="5076">
                  <c:v>13.283964346517701</c:v>
                </c:pt>
                <c:pt idx="5077">
                  <c:v>13.283964346517701</c:v>
                </c:pt>
                <c:pt idx="5078">
                  <c:v>13.283964346517701</c:v>
                </c:pt>
                <c:pt idx="5079">
                  <c:v>13.283964346517701</c:v>
                </c:pt>
                <c:pt idx="5080">
                  <c:v>13.283964346517701</c:v>
                </c:pt>
                <c:pt idx="5081">
                  <c:v>13.283964346517701</c:v>
                </c:pt>
                <c:pt idx="5082">
                  <c:v>13.283964346517701</c:v>
                </c:pt>
                <c:pt idx="5083">
                  <c:v>13.283964346517701</c:v>
                </c:pt>
                <c:pt idx="5084">
                  <c:v>13.283964346517701</c:v>
                </c:pt>
                <c:pt idx="5085">
                  <c:v>13.283964346517701</c:v>
                </c:pt>
                <c:pt idx="5086">
                  <c:v>13.283964346517701</c:v>
                </c:pt>
                <c:pt idx="5087">
                  <c:v>13.283964346517701</c:v>
                </c:pt>
                <c:pt idx="5088">
                  <c:v>13.283964346517701</c:v>
                </c:pt>
                <c:pt idx="5089">
                  <c:v>13.283964346517701</c:v>
                </c:pt>
                <c:pt idx="5090">
                  <c:v>13.283964346517701</c:v>
                </c:pt>
                <c:pt idx="5091">
                  <c:v>13.287668521068699</c:v>
                </c:pt>
                <c:pt idx="5092">
                  <c:v>13.283964346517701</c:v>
                </c:pt>
                <c:pt idx="5093">
                  <c:v>13.287668521068699</c:v>
                </c:pt>
                <c:pt idx="5094">
                  <c:v>13.283964346517701</c:v>
                </c:pt>
                <c:pt idx="5095">
                  <c:v>13.287668521068699</c:v>
                </c:pt>
                <c:pt idx="5096">
                  <c:v>13.287668521068699</c:v>
                </c:pt>
                <c:pt idx="5097">
                  <c:v>13.287668521068699</c:v>
                </c:pt>
                <c:pt idx="5098">
                  <c:v>13.287668521068699</c:v>
                </c:pt>
                <c:pt idx="5099">
                  <c:v>13.287668521068699</c:v>
                </c:pt>
                <c:pt idx="5100">
                  <c:v>13.287668521068699</c:v>
                </c:pt>
                <c:pt idx="5101">
                  <c:v>13.287668521068699</c:v>
                </c:pt>
                <c:pt idx="5102">
                  <c:v>13.287668521068699</c:v>
                </c:pt>
                <c:pt idx="5103">
                  <c:v>13.287668521068699</c:v>
                </c:pt>
                <c:pt idx="5104">
                  <c:v>13.287668521068699</c:v>
                </c:pt>
                <c:pt idx="5105">
                  <c:v>13.287668521068699</c:v>
                </c:pt>
                <c:pt idx="5106">
                  <c:v>13.291038</c:v>
                </c:pt>
                <c:pt idx="5107">
                  <c:v>13.291038</c:v>
                </c:pt>
                <c:pt idx="5108">
                  <c:v>13.291038</c:v>
                </c:pt>
                <c:pt idx="5109">
                  <c:v>13.291038</c:v>
                </c:pt>
                <c:pt idx="5110">
                  <c:v>13.294741999999999</c:v>
                </c:pt>
                <c:pt idx="5111">
                  <c:v>13.294741999999999</c:v>
                </c:pt>
                <c:pt idx="5112">
                  <c:v>13.294741999999999</c:v>
                </c:pt>
                <c:pt idx="5113">
                  <c:v>13.294741999999999</c:v>
                </c:pt>
                <c:pt idx="5114">
                  <c:v>13.294741999999999</c:v>
                </c:pt>
                <c:pt idx="5115">
                  <c:v>13.294741999999999</c:v>
                </c:pt>
                <c:pt idx="5116">
                  <c:v>13.298446</c:v>
                </c:pt>
                <c:pt idx="5117">
                  <c:v>13.298446</c:v>
                </c:pt>
                <c:pt idx="5118">
                  <c:v>13.298446</c:v>
                </c:pt>
                <c:pt idx="5119">
                  <c:v>13.298446</c:v>
                </c:pt>
                <c:pt idx="5120">
                  <c:v>13.298446</c:v>
                </c:pt>
                <c:pt idx="5121">
                  <c:v>13.298446</c:v>
                </c:pt>
                <c:pt idx="5122">
                  <c:v>13.298446</c:v>
                </c:pt>
                <c:pt idx="5123">
                  <c:v>13.302149999999999</c:v>
                </c:pt>
                <c:pt idx="5124">
                  <c:v>13.302149999999999</c:v>
                </c:pt>
                <c:pt idx="5125">
                  <c:v>13.302149999999999</c:v>
                </c:pt>
                <c:pt idx="5126">
                  <c:v>13.302149999999999</c:v>
                </c:pt>
                <c:pt idx="5127">
                  <c:v>13.302149999999999</c:v>
                </c:pt>
                <c:pt idx="5128">
                  <c:v>13.302149999999999</c:v>
                </c:pt>
                <c:pt idx="5129">
                  <c:v>13.302149999999999</c:v>
                </c:pt>
                <c:pt idx="5130">
                  <c:v>13.302149999999999</c:v>
                </c:pt>
                <c:pt idx="5131">
                  <c:v>13.305854999999999</c:v>
                </c:pt>
                <c:pt idx="5132">
                  <c:v>13.305854999999999</c:v>
                </c:pt>
                <c:pt idx="5133">
                  <c:v>13.305854999999999</c:v>
                </c:pt>
                <c:pt idx="5134">
                  <c:v>13.305854999999999</c:v>
                </c:pt>
                <c:pt idx="5135">
                  <c:v>13.305854999999999</c:v>
                </c:pt>
                <c:pt idx="5136">
                  <c:v>13.305854999999999</c:v>
                </c:pt>
                <c:pt idx="5137">
                  <c:v>13.309559</c:v>
                </c:pt>
                <c:pt idx="5138">
                  <c:v>13.305854999999999</c:v>
                </c:pt>
                <c:pt idx="5139">
                  <c:v>13.309559</c:v>
                </c:pt>
                <c:pt idx="5140">
                  <c:v>13.309559</c:v>
                </c:pt>
                <c:pt idx="5141">
                  <c:v>13.309559</c:v>
                </c:pt>
                <c:pt idx="5142">
                  <c:v>13.309559</c:v>
                </c:pt>
                <c:pt idx="5143">
                  <c:v>13.309559</c:v>
                </c:pt>
                <c:pt idx="5144">
                  <c:v>13.313262999999999</c:v>
                </c:pt>
                <c:pt idx="5145">
                  <c:v>13.313262999999999</c:v>
                </c:pt>
                <c:pt idx="5146">
                  <c:v>13.313262999999999</c:v>
                </c:pt>
                <c:pt idx="5147">
                  <c:v>13.313262999999999</c:v>
                </c:pt>
                <c:pt idx="5148">
                  <c:v>13.313262999999999</c:v>
                </c:pt>
                <c:pt idx="5149">
                  <c:v>13.313262999999999</c:v>
                </c:pt>
                <c:pt idx="5150">
                  <c:v>13.316967</c:v>
                </c:pt>
                <c:pt idx="5151">
                  <c:v>13.316967</c:v>
                </c:pt>
                <c:pt idx="5152">
                  <c:v>13.316967</c:v>
                </c:pt>
                <c:pt idx="5153">
                  <c:v>13.316967</c:v>
                </c:pt>
                <c:pt idx="5154">
                  <c:v>13.316967</c:v>
                </c:pt>
                <c:pt idx="5155">
                  <c:v>13.316967</c:v>
                </c:pt>
                <c:pt idx="5156">
                  <c:v>13.316967</c:v>
                </c:pt>
                <c:pt idx="5157">
                  <c:v>13.320671000000001</c:v>
                </c:pt>
                <c:pt idx="5158">
                  <c:v>13.320671000000001</c:v>
                </c:pt>
                <c:pt idx="5159">
                  <c:v>13.320671000000001</c:v>
                </c:pt>
                <c:pt idx="5160">
                  <c:v>13.320671000000001</c:v>
                </c:pt>
                <c:pt idx="5161">
                  <c:v>13.324376000000001</c:v>
                </c:pt>
                <c:pt idx="5162">
                  <c:v>13.324376000000001</c:v>
                </c:pt>
                <c:pt idx="5163">
                  <c:v>13.324376000000001</c:v>
                </c:pt>
                <c:pt idx="5164">
                  <c:v>13.324376000000001</c:v>
                </c:pt>
                <c:pt idx="5165">
                  <c:v>13.324376000000001</c:v>
                </c:pt>
                <c:pt idx="5166">
                  <c:v>13.324376000000001</c:v>
                </c:pt>
                <c:pt idx="5167">
                  <c:v>13.324376000000001</c:v>
                </c:pt>
                <c:pt idx="5168">
                  <c:v>13.324376000000001</c:v>
                </c:pt>
                <c:pt idx="5169">
                  <c:v>13.32808</c:v>
                </c:pt>
                <c:pt idx="5170">
                  <c:v>13.32808</c:v>
                </c:pt>
                <c:pt idx="5171">
                  <c:v>13.32808</c:v>
                </c:pt>
                <c:pt idx="5172">
                  <c:v>13.32808</c:v>
                </c:pt>
                <c:pt idx="5173">
                  <c:v>13.32808</c:v>
                </c:pt>
                <c:pt idx="5174">
                  <c:v>13.331784000000001</c:v>
                </c:pt>
                <c:pt idx="5175">
                  <c:v>13.331784000000001</c:v>
                </c:pt>
                <c:pt idx="5176">
                  <c:v>13.331784000000001</c:v>
                </c:pt>
                <c:pt idx="5177">
                  <c:v>13.331784000000001</c:v>
                </c:pt>
                <c:pt idx="5178">
                  <c:v>13.331784000000001</c:v>
                </c:pt>
                <c:pt idx="5179">
                  <c:v>13.335488</c:v>
                </c:pt>
                <c:pt idx="5180">
                  <c:v>13.335488</c:v>
                </c:pt>
                <c:pt idx="5181">
                  <c:v>13.335488</c:v>
                </c:pt>
                <c:pt idx="5182">
                  <c:v>13.335488</c:v>
                </c:pt>
                <c:pt idx="5183">
                  <c:v>13.335488</c:v>
                </c:pt>
                <c:pt idx="5184">
                  <c:v>13.335488</c:v>
                </c:pt>
                <c:pt idx="5185">
                  <c:v>13.339192000000001</c:v>
                </c:pt>
                <c:pt idx="5186">
                  <c:v>13.339192000000001</c:v>
                </c:pt>
                <c:pt idx="5187">
                  <c:v>13.339192000000001</c:v>
                </c:pt>
                <c:pt idx="5188">
                  <c:v>13.339192000000001</c:v>
                </c:pt>
                <c:pt idx="5189">
                  <c:v>13.339192000000001</c:v>
                </c:pt>
                <c:pt idx="5190">
                  <c:v>13.342896</c:v>
                </c:pt>
                <c:pt idx="5191">
                  <c:v>13.342896</c:v>
                </c:pt>
                <c:pt idx="5192">
                  <c:v>13.342896</c:v>
                </c:pt>
                <c:pt idx="5193">
                  <c:v>13.342896</c:v>
                </c:pt>
                <c:pt idx="5194">
                  <c:v>13.342896</c:v>
                </c:pt>
                <c:pt idx="5195">
                  <c:v>13.342896</c:v>
                </c:pt>
                <c:pt idx="5196">
                  <c:v>13.342896</c:v>
                </c:pt>
                <c:pt idx="5197">
                  <c:v>13.346601</c:v>
                </c:pt>
                <c:pt idx="5198">
                  <c:v>13.346601</c:v>
                </c:pt>
                <c:pt idx="5199">
                  <c:v>13.346601</c:v>
                </c:pt>
                <c:pt idx="5200">
                  <c:v>13.346601</c:v>
                </c:pt>
                <c:pt idx="5201">
                  <c:v>13.346601</c:v>
                </c:pt>
                <c:pt idx="5202">
                  <c:v>13.346601</c:v>
                </c:pt>
                <c:pt idx="5203">
                  <c:v>13.350305000000001</c:v>
                </c:pt>
                <c:pt idx="5204">
                  <c:v>13.350305000000001</c:v>
                </c:pt>
                <c:pt idx="5205">
                  <c:v>13.350305000000001</c:v>
                </c:pt>
                <c:pt idx="5206">
                  <c:v>13.350305000000001</c:v>
                </c:pt>
                <c:pt idx="5207">
                  <c:v>13.350305000000001</c:v>
                </c:pt>
                <c:pt idx="5208">
                  <c:v>13.354009</c:v>
                </c:pt>
                <c:pt idx="5209">
                  <c:v>13.354009</c:v>
                </c:pt>
                <c:pt idx="5210">
                  <c:v>13.354009</c:v>
                </c:pt>
                <c:pt idx="5211">
                  <c:v>13.354009</c:v>
                </c:pt>
                <c:pt idx="5212">
                  <c:v>13.354009</c:v>
                </c:pt>
                <c:pt idx="5213">
                  <c:v>13.354009</c:v>
                </c:pt>
                <c:pt idx="5214">
                  <c:v>13.354009</c:v>
                </c:pt>
                <c:pt idx="5215">
                  <c:v>13.357713</c:v>
                </c:pt>
                <c:pt idx="5216">
                  <c:v>13.357713</c:v>
                </c:pt>
                <c:pt idx="5217">
                  <c:v>13.357713</c:v>
                </c:pt>
                <c:pt idx="5218">
                  <c:v>13.357713</c:v>
                </c:pt>
                <c:pt idx="5219">
                  <c:v>13.357713</c:v>
                </c:pt>
                <c:pt idx="5220">
                  <c:v>13.361416999999999</c:v>
                </c:pt>
                <c:pt idx="5221">
                  <c:v>13.361416999999999</c:v>
                </c:pt>
                <c:pt idx="5222">
                  <c:v>13.361416999999999</c:v>
                </c:pt>
                <c:pt idx="5223">
                  <c:v>13.361416999999999</c:v>
                </c:pt>
                <c:pt idx="5224">
                  <c:v>13.361416999999999</c:v>
                </c:pt>
                <c:pt idx="5225">
                  <c:v>13.365121</c:v>
                </c:pt>
                <c:pt idx="5226">
                  <c:v>13.365121</c:v>
                </c:pt>
                <c:pt idx="5227">
                  <c:v>13.365121</c:v>
                </c:pt>
                <c:pt idx="5228">
                  <c:v>13.365121</c:v>
                </c:pt>
                <c:pt idx="5229">
                  <c:v>13.365121</c:v>
                </c:pt>
                <c:pt idx="5230">
                  <c:v>13.365121</c:v>
                </c:pt>
                <c:pt idx="5231">
                  <c:v>13.368826</c:v>
                </c:pt>
                <c:pt idx="5232">
                  <c:v>13.368826</c:v>
                </c:pt>
                <c:pt idx="5233">
                  <c:v>13.368826</c:v>
                </c:pt>
                <c:pt idx="5234">
                  <c:v>13.368826</c:v>
                </c:pt>
                <c:pt idx="5235">
                  <c:v>13.368826</c:v>
                </c:pt>
                <c:pt idx="5236">
                  <c:v>13.372529999999999</c:v>
                </c:pt>
                <c:pt idx="5237">
                  <c:v>13.372529999999999</c:v>
                </c:pt>
                <c:pt idx="5238">
                  <c:v>13.372529999999999</c:v>
                </c:pt>
                <c:pt idx="5239">
                  <c:v>13.372529999999999</c:v>
                </c:pt>
                <c:pt idx="5240">
                  <c:v>13.372529999999999</c:v>
                </c:pt>
                <c:pt idx="5241">
                  <c:v>13.372529999999999</c:v>
                </c:pt>
                <c:pt idx="5242">
                  <c:v>13.376234</c:v>
                </c:pt>
                <c:pt idx="5243">
                  <c:v>13.376234</c:v>
                </c:pt>
                <c:pt idx="5244">
                  <c:v>13.376234</c:v>
                </c:pt>
                <c:pt idx="5245">
                  <c:v>13.376234</c:v>
                </c:pt>
                <c:pt idx="5246">
                  <c:v>13.376234</c:v>
                </c:pt>
                <c:pt idx="5247">
                  <c:v>13.379937999999999</c:v>
                </c:pt>
                <c:pt idx="5248">
                  <c:v>13.379937999999999</c:v>
                </c:pt>
                <c:pt idx="5249">
                  <c:v>13.379937999999999</c:v>
                </c:pt>
                <c:pt idx="5250">
                  <c:v>13.379937999999999</c:v>
                </c:pt>
                <c:pt idx="5251">
                  <c:v>13.379937999999999</c:v>
                </c:pt>
                <c:pt idx="5252">
                  <c:v>13.383642</c:v>
                </c:pt>
                <c:pt idx="5253">
                  <c:v>13.383642</c:v>
                </c:pt>
                <c:pt idx="5254">
                  <c:v>13.383642</c:v>
                </c:pt>
                <c:pt idx="5255">
                  <c:v>13.387347</c:v>
                </c:pt>
                <c:pt idx="5256">
                  <c:v>13.387347</c:v>
                </c:pt>
                <c:pt idx="5257">
                  <c:v>13.387347</c:v>
                </c:pt>
                <c:pt idx="5258">
                  <c:v>13.387347</c:v>
                </c:pt>
                <c:pt idx="5259">
                  <c:v>13.391050999999999</c:v>
                </c:pt>
                <c:pt idx="5260">
                  <c:v>13.391050999999999</c:v>
                </c:pt>
                <c:pt idx="5261">
                  <c:v>13.391050999999999</c:v>
                </c:pt>
                <c:pt idx="5262">
                  <c:v>13.391050999999999</c:v>
                </c:pt>
                <c:pt idx="5263">
                  <c:v>13.391050999999999</c:v>
                </c:pt>
                <c:pt idx="5264">
                  <c:v>13.394755</c:v>
                </c:pt>
                <c:pt idx="5265">
                  <c:v>13.394755</c:v>
                </c:pt>
                <c:pt idx="5266">
                  <c:v>13.394755</c:v>
                </c:pt>
                <c:pt idx="5267">
                  <c:v>13.394755</c:v>
                </c:pt>
                <c:pt idx="5268">
                  <c:v>13.398459000000001</c:v>
                </c:pt>
                <c:pt idx="5269">
                  <c:v>13.398459000000001</c:v>
                </c:pt>
                <c:pt idx="5270">
                  <c:v>13.398459000000001</c:v>
                </c:pt>
                <c:pt idx="5271">
                  <c:v>13.402163</c:v>
                </c:pt>
                <c:pt idx="5272">
                  <c:v>13.402163</c:v>
                </c:pt>
                <c:pt idx="5273">
                  <c:v>13.402163</c:v>
                </c:pt>
                <c:pt idx="5274">
                  <c:v>13.402163</c:v>
                </c:pt>
                <c:pt idx="5275">
                  <c:v>13.405867000000001</c:v>
                </c:pt>
                <c:pt idx="5276">
                  <c:v>13.405867000000001</c:v>
                </c:pt>
                <c:pt idx="5277">
                  <c:v>13.405867000000001</c:v>
                </c:pt>
                <c:pt idx="5278">
                  <c:v>13.405867000000001</c:v>
                </c:pt>
                <c:pt idx="5279">
                  <c:v>13.409572000000001</c:v>
                </c:pt>
                <c:pt idx="5280">
                  <c:v>13.409572000000001</c:v>
                </c:pt>
                <c:pt idx="5281">
                  <c:v>13.409572000000001</c:v>
                </c:pt>
                <c:pt idx="5282">
                  <c:v>13.409572000000001</c:v>
                </c:pt>
                <c:pt idx="5283">
                  <c:v>13.413276</c:v>
                </c:pt>
                <c:pt idx="5284">
                  <c:v>13.413276</c:v>
                </c:pt>
                <c:pt idx="5285">
                  <c:v>13.416980000000001</c:v>
                </c:pt>
                <c:pt idx="5286">
                  <c:v>13.416980000000001</c:v>
                </c:pt>
                <c:pt idx="5287">
                  <c:v>13.416980000000001</c:v>
                </c:pt>
                <c:pt idx="5288">
                  <c:v>13.420684</c:v>
                </c:pt>
                <c:pt idx="5289">
                  <c:v>13.420684</c:v>
                </c:pt>
                <c:pt idx="5290">
                  <c:v>13.420684</c:v>
                </c:pt>
                <c:pt idx="5291">
                  <c:v>13.420684</c:v>
                </c:pt>
                <c:pt idx="5292">
                  <c:v>13.424388</c:v>
                </c:pt>
                <c:pt idx="5293">
                  <c:v>13.424388</c:v>
                </c:pt>
                <c:pt idx="5294">
                  <c:v>13.424388</c:v>
                </c:pt>
                <c:pt idx="5295">
                  <c:v>13.428091999999999</c:v>
                </c:pt>
                <c:pt idx="5296">
                  <c:v>13.428091999999999</c:v>
                </c:pt>
                <c:pt idx="5297">
                  <c:v>13.428091999999999</c:v>
                </c:pt>
                <c:pt idx="5298">
                  <c:v>13.431797</c:v>
                </c:pt>
                <c:pt idx="5299">
                  <c:v>13.431797</c:v>
                </c:pt>
                <c:pt idx="5300">
                  <c:v>13.431797</c:v>
                </c:pt>
                <c:pt idx="5301">
                  <c:v>13.435501</c:v>
                </c:pt>
                <c:pt idx="5302">
                  <c:v>13.435501</c:v>
                </c:pt>
                <c:pt idx="5303">
                  <c:v>13.439204999999999</c:v>
                </c:pt>
                <c:pt idx="5304">
                  <c:v>13.439204999999999</c:v>
                </c:pt>
                <c:pt idx="5305">
                  <c:v>13.439204999999999</c:v>
                </c:pt>
                <c:pt idx="5306">
                  <c:v>13.442909</c:v>
                </c:pt>
                <c:pt idx="5307">
                  <c:v>13.442909</c:v>
                </c:pt>
                <c:pt idx="5308">
                  <c:v>13.446612999999999</c:v>
                </c:pt>
                <c:pt idx="5309">
                  <c:v>13.446612999999999</c:v>
                </c:pt>
                <c:pt idx="5310">
                  <c:v>13.446612999999999</c:v>
                </c:pt>
                <c:pt idx="5311">
                  <c:v>13.446612999999999</c:v>
                </c:pt>
                <c:pt idx="5312">
                  <c:v>13.450317</c:v>
                </c:pt>
                <c:pt idx="5313">
                  <c:v>13.454022</c:v>
                </c:pt>
                <c:pt idx="5314">
                  <c:v>13.454022</c:v>
                </c:pt>
                <c:pt idx="5315">
                  <c:v>13.457725999999999</c:v>
                </c:pt>
                <c:pt idx="5316">
                  <c:v>13.457725999999999</c:v>
                </c:pt>
                <c:pt idx="5317">
                  <c:v>13.46143</c:v>
                </c:pt>
                <c:pt idx="5318">
                  <c:v>13.46143</c:v>
                </c:pt>
                <c:pt idx="5319">
                  <c:v>13.46143</c:v>
                </c:pt>
                <c:pt idx="5320">
                  <c:v>13.465134000000001</c:v>
                </c:pt>
                <c:pt idx="5321">
                  <c:v>13.465134000000001</c:v>
                </c:pt>
                <c:pt idx="5322">
                  <c:v>13.468838</c:v>
                </c:pt>
                <c:pt idx="5323">
                  <c:v>13.468838</c:v>
                </c:pt>
                <c:pt idx="5324">
                  <c:v>13.472543</c:v>
                </c:pt>
                <c:pt idx="5325">
                  <c:v>13.472543</c:v>
                </c:pt>
                <c:pt idx="5326">
                  <c:v>13.472543</c:v>
                </c:pt>
                <c:pt idx="5327">
                  <c:v>13.476247000000001</c:v>
                </c:pt>
                <c:pt idx="5328">
                  <c:v>13.479951</c:v>
                </c:pt>
                <c:pt idx="5329">
                  <c:v>13.479951</c:v>
                </c:pt>
                <c:pt idx="5330">
                  <c:v>13.483655000000001</c:v>
                </c:pt>
                <c:pt idx="5331">
                  <c:v>13.483655000000001</c:v>
                </c:pt>
                <c:pt idx="5332">
                  <c:v>13.483655000000001</c:v>
                </c:pt>
                <c:pt idx="5333">
                  <c:v>13.487359</c:v>
                </c:pt>
                <c:pt idx="5334">
                  <c:v>13.491063</c:v>
                </c:pt>
                <c:pt idx="5335">
                  <c:v>13.491063</c:v>
                </c:pt>
                <c:pt idx="5336">
                  <c:v>13.494768000000001</c:v>
                </c:pt>
                <c:pt idx="5337">
                  <c:v>13.498472</c:v>
                </c:pt>
                <c:pt idx="5338">
                  <c:v>13.498472</c:v>
                </c:pt>
                <c:pt idx="5339">
                  <c:v>13.502176</c:v>
                </c:pt>
                <c:pt idx="5340">
                  <c:v>13.505879999999999</c:v>
                </c:pt>
                <c:pt idx="5341">
                  <c:v>13.505879999999999</c:v>
                </c:pt>
                <c:pt idx="5342">
                  <c:v>13.509584</c:v>
                </c:pt>
                <c:pt idx="5343">
                  <c:v>13.509584</c:v>
                </c:pt>
                <c:pt idx="5344">
                  <c:v>13.513287999999999</c:v>
                </c:pt>
                <c:pt idx="5345">
                  <c:v>13.516992999999999</c:v>
                </c:pt>
                <c:pt idx="5346">
                  <c:v>13.520697</c:v>
                </c:pt>
                <c:pt idx="5347">
                  <c:v>13.520697</c:v>
                </c:pt>
                <c:pt idx="5348">
                  <c:v>13.524400999999999</c:v>
                </c:pt>
                <c:pt idx="5349">
                  <c:v>13.528105</c:v>
                </c:pt>
                <c:pt idx="5350">
                  <c:v>13.531809000000001</c:v>
                </c:pt>
                <c:pt idx="5351">
                  <c:v>13.531809000000001</c:v>
                </c:pt>
                <c:pt idx="5352">
                  <c:v>13.535513</c:v>
                </c:pt>
                <c:pt idx="5353">
                  <c:v>13.539218</c:v>
                </c:pt>
                <c:pt idx="5354">
                  <c:v>13.542922000000001</c:v>
                </c:pt>
                <c:pt idx="5355">
                  <c:v>13.542922000000001</c:v>
                </c:pt>
                <c:pt idx="5356">
                  <c:v>13.546626</c:v>
                </c:pt>
                <c:pt idx="5357">
                  <c:v>13.550330000000001</c:v>
                </c:pt>
                <c:pt idx="5358">
                  <c:v>13.554034</c:v>
                </c:pt>
                <c:pt idx="5359">
                  <c:v>13.557739</c:v>
                </c:pt>
                <c:pt idx="5360">
                  <c:v>13.561443000000001</c:v>
                </c:pt>
                <c:pt idx="5361">
                  <c:v>13.565147</c:v>
                </c:pt>
                <c:pt idx="5362">
                  <c:v>13.565147</c:v>
                </c:pt>
                <c:pt idx="5363">
                  <c:v>13.568851</c:v>
                </c:pt>
                <c:pt idx="5364">
                  <c:v>13.572554999999999</c:v>
                </c:pt>
                <c:pt idx="5365">
                  <c:v>13.576259</c:v>
                </c:pt>
                <c:pt idx="5366">
                  <c:v>13.579964</c:v>
                </c:pt>
                <c:pt idx="5367">
                  <c:v>13.583667999999999</c:v>
                </c:pt>
                <c:pt idx="5368">
                  <c:v>13.587372</c:v>
                </c:pt>
                <c:pt idx="5369">
                  <c:v>13.591075999999999</c:v>
                </c:pt>
                <c:pt idx="5370">
                  <c:v>13.59478</c:v>
                </c:pt>
                <c:pt idx="5371">
                  <c:v>13.598483999999999</c:v>
                </c:pt>
                <c:pt idx="5372">
                  <c:v>13.602188999999999</c:v>
                </c:pt>
                <c:pt idx="5373">
                  <c:v>13.605893</c:v>
                </c:pt>
                <c:pt idx="5374">
                  <c:v>13.609597000000001</c:v>
                </c:pt>
                <c:pt idx="5375">
                  <c:v>13.613301</c:v>
                </c:pt>
                <c:pt idx="5376">
                  <c:v>13.617005000000001</c:v>
                </c:pt>
                <c:pt idx="5377">
                  <c:v>13.620709</c:v>
                </c:pt>
                <c:pt idx="5378">
                  <c:v>13.620709</c:v>
                </c:pt>
                <c:pt idx="5379">
                  <c:v>13.624414</c:v>
                </c:pt>
                <c:pt idx="5380">
                  <c:v>13.628118000000001</c:v>
                </c:pt>
                <c:pt idx="5381">
                  <c:v>13.631822</c:v>
                </c:pt>
                <c:pt idx="5382">
                  <c:v>13.635526</c:v>
                </c:pt>
                <c:pt idx="5383">
                  <c:v>13.63923</c:v>
                </c:pt>
                <c:pt idx="5384">
                  <c:v>13.642935</c:v>
                </c:pt>
                <c:pt idx="5385">
                  <c:v>13.646639</c:v>
                </c:pt>
                <c:pt idx="5386">
                  <c:v>13.650342999999999</c:v>
                </c:pt>
                <c:pt idx="5387">
                  <c:v>13.654047</c:v>
                </c:pt>
                <c:pt idx="5388">
                  <c:v>13.654047</c:v>
                </c:pt>
                <c:pt idx="5389">
                  <c:v>13.657750999999999</c:v>
                </c:pt>
                <c:pt idx="5390">
                  <c:v>13.624414</c:v>
                </c:pt>
                <c:pt idx="5391">
                  <c:v>13.646639</c:v>
                </c:pt>
                <c:pt idx="5392">
                  <c:v>13.654047</c:v>
                </c:pt>
                <c:pt idx="5393">
                  <c:v>13.631822</c:v>
                </c:pt>
                <c:pt idx="5394">
                  <c:v>13.646639</c:v>
                </c:pt>
                <c:pt idx="5395">
                  <c:v>13.631822</c:v>
                </c:pt>
                <c:pt idx="5396">
                  <c:v>13.628118000000001</c:v>
                </c:pt>
                <c:pt idx="5397">
                  <c:v>13.631822</c:v>
                </c:pt>
                <c:pt idx="5398">
                  <c:v>13.631822</c:v>
                </c:pt>
                <c:pt idx="5399">
                  <c:v>13.631822</c:v>
                </c:pt>
                <c:pt idx="5400">
                  <c:v>13.635526</c:v>
                </c:pt>
                <c:pt idx="5401">
                  <c:v>13.628118000000001</c:v>
                </c:pt>
                <c:pt idx="5402">
                  <c:v>13.628118000000001</c:v>
                </c:pt>
                <c:pt idx="5403">
                  <c:v>13.631822</c:v>
                </c:pt>
                <c:pt idx="5404">
                  <c:v>13.624414</c:v>
                </c:pt>
                <c:pt idx="5405">
                  <c:v>13.631822</c:v>
                </c:pt>
                <c:pt idx="5406">
                  <c:v>13.624414</c:v>
                </c:pt>
                <c:pt idx="5407">
                  <c:v>13.631822</c:v>
                </c:pt>
                <c:pt idx="5408">
                  <c:v>13.631822</c:v>
                </c:pt>
                <c:pt idx="5409">
                  <c:v>13.628118000000001</c:v>
                </c:pt>
                <c:pt idx="5410">
                  <c:v>13.628118000000001</c:v>
                </c:pt>
                <c:pt idx="5411">
                  <c:v>13.624414</c:v>
                </c:pt>
                <c:pt idx="5412">
                  <c:v>13.624414</c:v>
                </c:pt>
                <c:pt idx="5413">
                  <c:v>13.624414</c:v>
                </c:pt>
                <c:pt idx="5414">
                  <c:v>13.628118000000001</c:v>
                </c:pt>
                <c:pt idx="5415">
                  <c:v>13.631822</c:v>
                </c:pt>
                <c:pt idx="5416">
                  <c:v>13.628118000000001</c:v>
                </c:pt>
                <c:pt idx="5417">
                  <c:v>13.624414</c:v>
                </c:pt>
                <c:pt idx="5418">
                  <c:v>13.628118000000001</c:v>
                </c:pt>
                <c:pt idx="5419">
                  <c:v>13.631822</c:v>
                </c:pt>
                <c:pt idx="5420">
                  <c:v>13.628118000000001</c:v>
                </c:pt>
                <c:pt idx="5421">
                  <c:v>13.628118000000001</c:v>
                </c:pt>
                <c:pt idx="5422">
                  <c:v>13.628118000000001</c:v>
                </c:pt>
                <c:pt idx="5423">
                  <c:v>13.628118000000001</c:v>
                </c:pt>
                <c:pt idx="5424">
                  <c:v>13.628118000000001</c:v>
                </c:pt>
                <c:pt idx="5425">
                  <c:v>13.628118000000001</c:v>
                </c:pt>
                <c:pt idx="5426">
                  <c:v>13.624414</c:v>
                </c:pt>
                <c:pt idx="5427">
                  <c:v>13.628118000000001</c:v>
                </c:pt>
                <c:pt idx="5428">
                  <c:v>13.624414</c:v>
                </c:pt>
                <c:pt idx="5429">
                  <c:v>13.628118000000001</c:v>
                </c:pt>
                <c:pt idx="5430">
                  <c:v>13.628118000000001</c:v>
                </c:pt>
                <c:pt idx="5431">
                  <c:v>13.628118000000001</c:v>
                </c:pt>
                <c:pt idx="5432">
                  <c:v>13.624414</c:v>
                </c:pt>
                <c:pt idx="5433">
                  <c:v>13.628118000000001</c:v>
                </c:pt>
                <c:pt idx="5434">
                  <c:v>13.628118000000001</c:v>
                </c:pt>
                <c:pt idx="5435">
                  <c:v>13.628118000000001</c:v>
                </c:pt>
                <c:pt idx="5436">
                  <c:v>13.624414</c:v>
                </c:pt>
                <c:pt idx="5437">
                  <c:v>13.628118000000001</c:v>
                </c:pt>
                <c:pt idx="5438">
                  <c:v>13.628118000000001</c:v>
                </c:pt>
                <c:pt idx="5439">
                  <c:v>13.628118000000001</c:v>
                </c:pt>
                <c:pt idx="5440">
                  <c:v>13.624414</c:v>
                </c:pt>
                <c:pt idx="5441">
                  <c:v>13.624414</c:v>
                </c:pt>
                <c:pt idx="5442">
                  <c:v>13.628118000000001</c:v>
                </c:pt>
                <c:pt idx="5443">
                  <c:v>13.628118000000001</c:v>
                </c:pt>
                <c:pt idx="5444">
                  <c:v>13.624414</c:v>
                </c:pt>
                <c:pt idx="5445">
                  <c:v>13.628118000000001</c:v>
                </c:pt>
                <c:pt idx="5446">
                  <c:v>13.624414</c:v>
                </c:pt>
                <c:pt idx="5447">
                  <c:v>13.628118000000001</c:v>
                </c:pt>
                <c:pt idx="5448">
                  <c:v>13.624414</c:v>
                </c:pt>
                <c:pt idx="5449">
                  <c:v>13.628118000000001</c:v>
                </c:pt>
                <c:pt idx="5450">
                  <c:v>13.624414</c:v>
                </c:pt>
                <c:pt idx="5451">
                  <c:v>13.631822</c:v>
                </c:pt>
                <c:pt idx="5452">
                  <c:v>13.624414</c:v>
                </c:pt>
                <c:pt idx="5453">
                  <c:v>13.624414</c:v>
                </c:pt>
                <c:pt idx="5454">
                  <c:v>13.628118000000001</c:v>
                </c:pt>
                <c:pt idx="5455">
                  <c:v>13.628118000000001</c:v>
                </c:pt>
                <c:pt idx="5456">
                  <c:v>13.628118000000001</c:v>
                </c:pt>
                <c:pt idx="5457">
                  <c:v>13.628118000000001</c:v>
                </c:pt>
                <c:pt idx="5458">
                  <c:v>13.624414</c:v>
                </c:pt>
                <c:pt idx="5459">
                  <c:v>13.624414</c:v>
                </c:pt>
                <c:pt idx="5460">
                  <c:v>13.624414</c:v>
                </c:pt>
                <c:pt idx="5461">
                  <c:v>13.628118000000001</c:v>
                </c:pt>
                <c:pt idx="5462">
                  <c:v>13.620709</c:v>
                </c:pt>
                <c:pt idx="5463">
                  <c:v>13.624414</c:v>
                </c:pt>
                <c:pt idx="5464">
                  <c:v>13.624414</c:v>
                </c:pt>
                <c:pt idx="5465">
                  <c:v>13.624414</c:v>
                </c:pt>
                <c:pt idx="5466">
                  <c:v>13.620709</c:v>
                </c:pt>
                <c:pt idx="5467">
                  <c:v>13.624414</c:v>
                </c:pt>
                <c:pt idx="5468">
                  <c:v>13.624414</c:v>
                </c:pt>
                <c:pt idx="5469">
                  <c:v>13.624414</c:v>
                </c:pt>
                <c:pt idx="5470">
                  <c:v>13.620709</c:v>
                </c:pt>
                <c:pt idx="5471">
                  <c:v>13.624414</c:v>
                </c:pt>
                <c:pt idx="5472">
                  <c:v>13.624414</c:v>
                </c:pt>
                <c:pt idx="5473">
                  <c:v>13.624414</c:v>
                </c:pt>
                <c:pt idx="5474">
                  <c:v>13.624414</c:v>
                </c:pt>
                <c:pt idx="5475">
                  <c:v>13.628118000000001</c:v>
                </c:pt>
                <c:pt idx="5476">
                  <c:v>13.624414</c:v>
                </c:pt>
                <c:pt idx="5477">
                  <c:v>13.624414</c:v>
                </c:pt>
                <c:pt idx="5478">
                  <c:v>13.624414</c:v>
                </c:pt>
                <c:pt idx="5479">
                  <c:v>13.624414</c:v>
                </c:pt>
                <c:pt idx="5480">
                  <c:v>13.624414</c:v>
                </c:pt>
                <c:pt idx="5481">
                  <c:v>13.624414</c:v>
                </c:pt>
                <c:pt idx="5482">
                  <c:v>13.624414</c:v>
                </c:pt>
                <c:pt idx="5483">
                  <c:v>13.624414</c:v>
                </c:pt>
                <c:pt idx="5484">
                  <c:v>13.624414</c:v>
                </c:pt>
                <c:pt idx="5485">
                  <c:v>13.628118000000001</c:v>
                </c:pt>
                <c:pt idx="5486">
                  <c:v>13.628118000000001</c:v>
                </c:pt>
                <c:pt idx="5487">
                  <c:v>13.628118000000001</c:v>
                </c:pt>
                <c:pt idx="5488">
                  <c:v>13.628118000000001</c:v>
                </c:pt>
                <c:pt idx="5489">
                  <c:v>13.628118000000001</c:v>
                </c:pt>
                <c:pt idx="5490">
                  <c:v>13.628118000000001</c:v>
                </c:pt>
                <c:pt idx="5491">
                  <c:v>13.624414</c:v>
                </c:pt>
                <c:pt idx="5492">
                  <c:v>13.624414</c:v>
                </c:pt>
                <c:pt idx="5493">
                  <c:v>13.628118000000001</c:v>
                </c:pt>
                <c:pt idx="5494">
                  <c:v>13.624414</c:v>
                </c:pt>
                <c:pt idx="5495">
                  <c:v>13.628118000000001</c:v>
                </c:pt>
                <c:pt idx="5496">
                  <c:v>13.620709</c:v>
                </c:pt>
                <c:pt idx="5497">
                  <c:v>13.624414</c:v>
                </c:pt>
                <c:pt idx="5498">
                  <c:v>13.624414</c:v>
                </c:pt>
                <c:pt idx="5499">
                  <c:v>13.628118000000001</c:v>
                </c:pt>
                <c:pt idx="5500">
                  <c:v>13.624414</c:v>
                </c:pt>
                <c:pt idx="5501">
                  <c:v>13.624414</c:v>
                </c:pt>
                <c:pt idx="5502">
                  <c:v>13.624414</c:v>
                </c:pt>
                <c:pt idx="5503">
                  <c:v>13.628118000000001</c:v>
                </c:pt>
                <c:pt idx="5504">
                  <c:v>13.624414</c:v>
                </c:pt>
                <c:pt idx="5505">
                  <c:v>13.628118000000001</c:v>
                </c:pt>
                <c:pt idx="5506">
                  <c:v>13.624414</c:v>
                </c:pt>
                <c:pt idx="5507">
                  <c:v>13.624414</c:v>
                </c:pt>
                <c:pt idx="5508">
                  <c:v>13.624414</c:v>
                </c:pt>
                <c:pt idx="5509">
                  <c:v>13.624414</c:v>
                </c:pt>
                <c:pt idx="5510">
                  <c:v>13.628118000000001</c:v>
                </c:pt>
                <c:pt idx="5511">
                  <c:v>13.624414</c:v>
                </c:pt>
                <c:pt idx="5512">
                  <c:v>13.628118000000001</c:v>
                </c:pt>
                <c:pt idx="5513">
                  <c:v>13.624414</c:v>
                </c:pt>
                <c:pt idx="5514">
                  <c:v>13.628118000000001</c:v>
                </c:pt>
                <c:pt idx="5515">
                  <c:v>13.628118000000001</c:v>
                </c:pt>
                <c:pt idx="5516">
                  <c:v>13.624414</c:v>
                </c:pt>
                <c:pt idx="5517">
                  <c:v>13.624414</c:v>
                </c:pt>
                <c:pt idx="5518">
                  <c:v>13.624414</c:v>
                </c:pt>
                <c:pt idx="5519">
                  <c:v>13.624414</c:v>
                </c:pt>
                <c:pt idx="5520">
                  <c:v>13.628118000000001</c:v>
                </c:pt>
                <c:pt idx="5521">
                  <c:v>13.624414</c:v>
                </c:pt>
                <c:pt idx="5522">
                  <c:v>13.628118000000001</c:v>
                </c:pt>
                <c:pt idx="5523">
                  <c:v>13.628118000000001</c:v>
                </c:pt>
                <c:pt idx="5524">
                  <c:v>13.624414</c:v>
                </c:pt>
                <c:pt idx="5525">
                  <c:v>13.624414</c:v>
                </c:pt>
                <c:pt idx="5526">
                  <c:v>13.628118000000001</c:v>
                </c:pt>
                <c:pt idx="5527">
                  <c:v>13.624414</c:v>
                </c:pt>
                <c:pt idx="5528">
                  <c:v>13.628118000000001</c:v>
                </c:pt>
                <c:pt idx="5529">
                  <c:v>13.624414</c:v>
                </c:pt>
                <c:pt idx="5530">
                  <c:v>13.624414</c:v>
                </c:pt>
                <c:pt idx="5531">
                  <c:v>13.624414</c:v>
                </c:pt>
                <c:pt idx="5532">
                  <c:v>13.624414</c:v>
                </c:pt>
                <c:pt idx="5533">
                  <c:v>13.624414</c:v>
                </c:pt>
                <c:pt idx="5534">
                  <c:v>13.620709</c:v>
                </c:pt>
                <c:pt idx="5535">
                  <c:v>13.613301</c:v>
                </c:pt>
                <c:pt idx="5536">
                  <c:v>13.617005000000001</c:v>
                </c:pt>
                <c:pt idx="5537">
                  <c:v>13.617005000000001</c:v>
                </c:pt>
                <c:pt idx="5538">
                  <c:v>13.617005000000001</c:v>
                </c:pt>
                <c:pt idx="5539">
                  <c:v>13.617005000000001</c:v>
                </c:pt>
                <c:pt idx="5540">
                  <c:v>13.617005000000001</c:v>
                </c:pt>
                <c:pt idx="5541">
                  <c:v>13.617005000000001</c:v>
                </c:pt>
                <c:pt idx="5542">
                  <c:v>13.617005000000001</c:v>
                </c:pt>
                <c:pt idx="5543">
                  <c:v>13.617005000000001</c:v>
                </c:pt>
                <c:pt idx="5544">
                  <c:v>13.617005000000001</c:v>
                </c:pt>
                <c:pt idx="5545">
                  <c:v>13.617005000000001</c:v>
                </c:pt>
                <c:pt idx="5546">
                  <c:v>13.620709</c:v>
                </c:pt>
                <c:pt idx="5547">
                  <c:v>13.620709</c:v>
                </c:pt>
                <c:pt idx="5548">
                  <c:v>13.620709</c:v>
                </c:pt>
                <c:pt idx="5549">
                  <c:v>13.617005000000001</c:v>
                </c:pt>
                <c:pt idx="5550">
                  <c:v>13.620709</c:v>
                </c:pt>
                <c:pt idx="5551">
                  <c:v>13.617005000000001</c:v>
                </c:pt>
                <c:pt idx="5552">
                  <c:v>13.620709</c:v>
                </c:pt>
                <c:pt idx="5553">
                  <c:v>13.620709</c:v>
                </c:pt>
                <c:pt idx="5554">
                  <c:v>13.620709</c:v>
                </c:pt>
                <c:pt idx="5555">
                  <c:v>13.620709</c:v>
                </c:pt>
                <c:pt idx="5556">
                  <c:v>13.620709</c:v>
                </c:pt>
                <c:pt idx="5557">
                  <c:v>13.620709</c:v>
                </c:pt>
                <c:pt idx="5558">
                  <c:v>13.620709</c:v>
                </c:pt>
                <c:pt idx="5559">
                  <c:v>13.620709</c:v>
                </c:pt>
                <c:pt idx="5560">
                  <c:v>13.620709</c:v>
                </c:pt>
                <c:pt idx="5561">
                  <c:v>13.620709</c:v>
                </c:pt>
                <c:pt idx="5562">
                  <c:v>13.620709</c:v>
                </c:pt>
                <c:pt idx="5563">
                  <c:v>13.620709</c:v>
                </c:pt>
                <c:pt idx="5564">
                  <c:v>13.620709</c:v>
                </c:pt>
                <c:pt idx="5565">
                  <c:v>13.620709</c:v>
                </c:pt>
                <c:pt idx="5566">
                  <c:v>13.620709</c:v>
                </c:pt>
                <c:pt idx="5567">
                  <c:v>13.624414</c:v>
                </c:pt>
                <c:pt idx="5568">
                  <c:v>13.620709</c:v>
                </c:pt>
                <c:pt idx="5569">
                  <c:v>13.620709</c:v>
                </c:pt>
                <c:pt idx="5570">
                  <c:v>13.624414</c:v>
                </c:pt>
                <c:pt idx="5571">
                  <c:v>13.620709</c:v>
                </c:pt>
                <c:pt idx="5572">
                  <c:v>13.624414</c:v>
                </c:pt>
                <c:pt idx="5573">
                  <c:v>13.620709</c:v>
                </c:pt>
                <c:pt idx="5574">
                  <c:v>13.620709</c:v>
                </c:pt>
                <c:pt idx="5575">
                  <c:v>13.620709</c:v>
                </c:pt>
                <c:pt idx="5576">
                  <c:v>13.620709</c:v>
                </c:pt>
                <c:pt idx="5577">
                  <c:v>13.620709</c:v>
                </c:pt>
                <c:pt idx="5578">
                  <c:v>13.620709</c:v>
                </c:pt>
                <c:pt idx="5579">
                  <c:v>13.620709</c:v>
                </c:pt>
                <c:pt idx="5580">
                  <c:v>13.620709</c:v>
                </c:pt>
                <c:pt idx="5581">
                  <c:v>13.620709</c:v>
                </c:pt>
                <c:pt idx="5582">
                  <c:v>13.620709</c:v>
                </c:pt>
                <c:pt idx="5583">
                  <c:v>13.620709</c:v>
                </c:pt>
                <c:pt idx="5584">
                  <c:v>13.620709</c:v>
                </c:pt>
                <c:pt idx="5585">
                  <c:v>13.620709</c:v>
                </c:pt>
                <c:pt idx="5586">
                  <c:v>13.620709</c:v>
                </c:pt>
                <c:pt idx="5587">
                  <c:v>13.620709</c:v>
                </c:pt>
                <c:pt idx="5588">
                  <c:v>13.620709</c:v>
                </c:pt>
                <c:pt idx="5589">
                  <c:v>13.620709</c:v>
                </c:pt>
                <c:pt idx="5590">
                  <c:v>13.620709</c:v>
                </c:pt>
                <c:pt idx="5591">
                  <c:v>13.620709</c:v>
                </c:pt>
                <c:pt idx="5592">
                  <c:v>13.620709</c:v>
                </c:pt>
                <c:pt idx="5593">
                  <c:v>13.620709</c:v>
                </c:pt>
                <c:pt idx="5594">
                  <c:v>13.620709</c:v>
                </c:pt>
                <c:pt idx="5595">
                  <c:v>13.620709</c:v>
                </c:pt>
                <c:pt idx="5596">
                  <c:v>13.620709</c:v>
                </c:pt>
                <c:pt idx="5597">
                  <c:v>13.620709</c:v>
                </c:pt>
                <c:pt idx="5598">
                  <c:v>13.620709</c:v>
                </c:pt>
                <c:pt idx="5599">
                  <c:v>13.620709</c:v>
                </c:pt>
                <c:pt idx="5600">
                  <c:v>13.624414</c:v>
                </c:pt>
                <c:pt idx="5601">
                  <c:v>13.624414</c:v>
                </c:pt>
                <c:pt idx="5602">
                  <c:v>13.620709</c:v>
                </c:pt>
                <c:pt idx="5603">
                  <c:v>13.624414</c:v>
                </c:pt>
                <c:pt idx="5604">
                  <c:v>13.620709</c:v>
                </c:pt>
                <c:pt idx="5605">
                  <c:v>13.624414</c:v>
                </c:pt>
                <c:pt idx="5606">
                  <c:v>13.620709</c:v>
                </c:pt>
                <c:pt idx="5607">
                  <c:v>13.624414</c:v>
                </c:pt>
                <c:pt idx="5608">
                  <c:v>13.620709</c:v>
                </c:pt>
                <c:pt idx="5609">
                  <c:v>13.620709</c:v>
                </c:pt>
                <c:pt idx="5610">
                  <c:v>13.620709</c:v>
                </c:pt>
                <c:pt idx="5611">
                  <c:v>13.620709</c:v>
                </c:pt>
                <c:pt idx="5612">
                  <c:v>13.620709</c:v>
                </c:pt>
                <c:pt idx="5613">
                  <c:v>13.620709</c:v>
                </c:pt>
                <c:pt idx="5614">
                  <c:v>13.620709</c:v>
                </c:pt>
                <c:pt idx="5615">
                  <c:v>13.624414</c:v>
                </c:pt>
                <c:pt idx="5616">
                  <c:v>13.620709</c:v>
                </c:pt>
                <c:pt idx="5617">
                  <c:v>13.620709</c:v>
                </c:pt>
                <c:pt idx="5618">
                  <c:v>13.624414</c:v>
                </c:pt>
                <c:pt idx="5619">
                  <c:v>13.620709</c:v>
                </c:pt>
                <c:pt idx="5620">
                  <c:v>13.620709</c:v>
                </c:pt>
                <c:pt idx="5621">
                  <c:v>13.624414</c:v>
                </c:pt>
                <c:pt idx="5622">
                  <c:v>13.620709</c:v>
                </c:pt>
                <c:pt idx="5623">
                  <c:v>13.624414</c:v>
                </c:pt>
                <c:pt idx="5624">
                  <c:v>13.624414</c:v>
                </c:pt>
                <c:pt idx="5625">
                  <c:v>13.620709</c:v>
                </c:pt>
                <c:pt idx="5626">
                  <c:v>13.624414</c:v>
                </c:pt>
                <c:pt idx="5627">
                  <c:v>13.620709</c:v>
                </c:pt>
                <c:pt idx="5628">
                  <c:v>13.620709</c:v>
                </c:pt>
                <c:pt idx="5629">
                  <c:v>13.624414</c:v>
                </c:pt>
                <c:pt idx="5630">
                  <c:v>13.624414</c:v>
                </c:pt>
                <c:pt idx="5631">
                  <c:v>13.620709</c:v>
                </c:pt>
                <c:pt idx="5632">
                  <c:v>13.620709</c:v>
                </c:pt>
                <c:pt idx="5633">
                  <c:v>13.624414</c:v>
                </c:pt>
                <c:pt idx="5634">
                  <c:v>13.624414</c:v>
                </c:pt>
                <c:pt idx="5635">
                  <c:v>13.620709</c:v>
                </c:pt>
                <c:pt idx="5636">
                  <c:v>13.620709</c:v>
                </c:pt>
                <c:pt idx="5637">
                  <c:v>13.620709</c:v>
                </c:pt>
                <c:pt idx="5638">
                  <c:v>13.624414</c:v>
                </c:pt>
                <c:pt idx="5639">
                  <c:v>13.620709</c:v>
                </c:pt>
                <c:pt idx="5640">
                  <c:v>13.624414</c:v>
                </c:pt>
                <c:pt idx="5641">
                  <c:v>13.620709</c:v>
                </c:pt>
                <c:pt idx="5642">
                  <c:v>13.624414</c:v>
                </c:pt>
                <c:pt idx="5643">
                  <c:v>13.624414</c:v>
                </c:pt>
                <c:pt idx="5644">
                  <c:v>13.624414</c:v>
                </c:pt>
                <c:pt idx="5645">
                  <c:v>13.624414</c:v>
                </c:pt>
                <c:pt idx="5646">
                  <c:v>13.620709</c:v>
                </c:pt>
                <c:pt idx="5647">
                  <c:v>13.624414</c:v>
                </c:pt>
                <c:pt idx="5648">
                  <c:v>13.624414</c:v>
                </c:pt>
                <c:pt idx="5649">
                  <c:v>13.624414</c:v>
                </c:pt>
                <c:pt idx="5650">
                  <c:v>13.620709</c:v>
                </c:pt>
                <c:pt idx="5651">
                  <c:v>13.624414</c:v>
                </c:pt>
                <c:pt idx="5652">
                  <c:v>13.620709</c:v>
                </c:pt>
                <c:pt idx="5653">
                  <c:v>13.620709</c:v>
                </c:pt>
                <c:pt idx="5654">
                  <c:v>13.624414</c:v>
                </c:pt>
                <c:pt idx="5655">
                  <c:v>13.624414</c:v>
                </c:pt>
                <c:pt idx="5656">
                  <c:v>13.624414</c:v>
                </c:pt>
                <c:pt idx="5657">
                  <c:v>13.620709</c:v>
                </c:pt>
                <c:pt idx="5658">
                  <c:v>13.620709</c:v>
                </c:pt>
                <c:pt idx="5659">
                  <c:v>13.620709</c:v>
                </c:pt>
                <c:pt idx="5660">
                  <c:v>13.620709</c:v>
                </c:pt>
                <c:pt idx="5661">
                  <c:v>13.620709</c:v>
                </c:pt>
                <c:pt idx="5662">
                  <c:v>13.620709</c:v>
                </c:pt>
                <c:pt idx="5663">
                  <c:v>13.620709</c:v>
                </c:pt>
                <c:pt idx="5664">
                  <c:v>13.620709</c:v>
                </c:pt>
                <c:pt idx="5665">
                  <c:v>13.620709</c:v>
                </c:pt>
                <c:pt idx="5666">
                  <c:v>13.620709</c:v>
                </c:pt>
                <c:pt idx="5667">
                  <c:v>13.620709</c:v>
                </c:pt>
                <c:pt idx="5668">
                  <c:v>13.620709</c:v>
                </c:pt>
                <c:pt idx="5669">
                  <c:v>13.624414</c:v>
                </c:pt>
                <c:pt idx="5670">
                  <c:v>13.624414</c:v>
                </c:pt>
                <c:pt idx="5671">
                  <c:v>13.620709</c:v>
                </c:pt>
                <c:pt idx="5672">
                  <c:v>13.624414</c:v>
                </c:pt>
                <c:pt idx="5673">
                  <c:v>13.620709</c:v>
                </c:pt>
                <c:pt idx="5674">
                  <c:v>13.624414</c:v>
                </c:pt>
                <c:pt idx="5675">
                  <c:v>13.620709</c:v>
                </c:pt>
                <c:pt idx="5676">
                  <c:v>13.620709</c:v>
                </c:pt>
                <c:pt idx="5677">
                  <c:v>13.624414</c:v>
                </c:pt>
                <c:pt idx="5678">
                  <c:v>13.624414</c:v>
                </c:pt>
                <c:pt idx="5679">
                  <c:v>13.624414</c:v>
                </c:pt>
                <c:pt idx="5680">
                  <c:v>13.624414</c:v>
                </c:pt>
                <c:pt idx="5681">
                  <c:v>13.624414</c:v>
                </c:pt>
                <c:pt idx="5682">
                  <c:v>13.624414</c:v>
                </c:pt>
                <c:pt idx="5683">
                  <c:v>13.620709</c:v>
                </c:pt>
                <c:pt idx="5684">
                  <c:v>13.624414</c:v>
                </c:pt>
                <c:pt idx="5685">
                  <c:v>13.624414</c:v>
                </c:pt>
                <c:pt idx="5686">
                  <c:v>13.624414</c:v>
                </c:pt>
                <c:pt idx="5687">
                  <c:v>13.624414</c:v>
                </c:pt>
                <c:pt idx="5688">
                  <c:v>13.620709</c:v>
                </c:pt>
                <c:pt idx="5689">
                  <c:v>13.620709</c:v>
                </c:pt>
                <c:pt idx="5690">
                  <c:v>13.620709</c:v>
                </c:pt>
                <c:pt idx="5691">
                  <c:v>13.620709</c:v>
                </c:pt>
                <c:pt idx="5692">
                  <c:v>13.624414</c:v>
                </c:pt>
                <c:pt idx="5693">
                  <c:v>13.624414</c:v>
                </c:pt>
                <c:pt idx="5694">
                  <c:v>13.620709</c:v>
                </c:pt>
                <c:pt idx="5695">
                  <c:v>13.624414</c:v>
                </c:pt>
                <c:pt idx="5696">
                  <c:v>13.624414</c:v>
                </c:pt>
                <c:pt idx="5697">
                  <c:v>13.624414</c:v>
                </c:pt>
                <c:pt idx="5698">
                  <c:v>13.624414</c:v>
                </c:pt>
                <c:pt idx="5699">
                  <c:v>13.624414</c:v>
                </c:pt>
                <c:pt idx="5700">
                  <c:v>13.628118000000001</c:v>
                </c:pt>
                <c:pt idx="5701">
                  <c:v>13.620709</c:v>
                </c:pt>
                <c:pt idx="5702">
                  <c:v>13.624414</c:v>
                </c:pt>
                <c:pt idx="5703">
                  <c:v>13.624414</c:v>
                </c:pt>
                <c:pt idx="5704">
                  <c:v>13.624414</c:v>
                </c:pt>
                <c:pt idx="5705">
                  <c:v>13.624414</c:v>
                </c:pt>
                <c:pt idx="5706">
                  <c:v>13.624414</c:v>
                </c:pt>
                <c:pt idx="5707">
                  <c:v>13.624414</c:v>
                </c:pt>
                <c:pt idx="5708">
                  <c:v>13.624414</c:v>
                </c:pt>
                <c:pt idx="5709">
                  <c:v>13.624414</c:v>
                </c:pt>
                <c:pt idx="5710">
                  <c:v>13.624414</c:v>
                </c:pt>
                <c:pt idx="5711">
                  <c:v>13.620709</c:v>
                </c:pt>
                <c:pt idx="5712">
                  <c:v>13.624414</c:v>
                </c:pt>
                <c:pt idx="5713">
                  <c:v>13.620709</c:v>
                </c:pt>
                <c:pt idx="5714">
                  <c:v>13.620709</c:v>
                </c:pt>
                <c:pt idx="5715">
                  <c:v>13.620709</c:v>
                </c:pt>
                <c:pt idx="5716">
                  <c:v>13.624414</c:v>
                </c:pt>
                <c:pt idx="5717">
                  <c:v>13.624414</c:v>
                </c:pt>
                <c:pt idx="5718">
                  <c:v>13.620709</c:v>
                </c:pt>
                <c:pt idx="5719">
                  <c:v>13.624414</c:v>
                </c:pt>
                <c:pt idx="5720">
                  <c:v>13.624414</c:v>
                </c:pt>
                <c:pt idx="5721">
                  <c:v>13.624414</c:v>
                </c:pt>
                <c:pt idx="5722">
                  <c:v>13.624414</c:v>
                </c:pt>
                <c:pt idx="5723">
                  <c:v>13.624414</c:v>
                </c:pt>
                <c:pt idx="5724">
                  <c:v>13.624414</c:v>
                </c:pt>
                <c:pt idx="5725">
                  <c:v>13.620709</c:v>
                </c:pt>
                <c:pt idx="5726">
                  <c:v>13.624414</c:v>
                </c:pt>
                <c:pt idx="5727">
                  <c:v>13.624414</c:v>
                </c:pt>
                <c:pt idx="5728">
                  <c:v>13.624414</c:v>
                </c:pt>
                <c:pt idx="5729">
                  <c:v>13.624414</c:v>
                </c:pt>
                <c:pt idx="5730">
                  <c:v>13.624414</c:v>
                </c:pt>
                <c:pt idx="5731">
                  <c:v>13.624414</c:v>
                </c:pt>
                <c:pt idx="5732">
                  <c:v>13.624414</c:v>
                </c:pt>
                <c:pt idx="5733">
                  <c:v>13.624414</c:v>
                </c:pt>
                <c:pt idx="5734">
                  <c:v>13.624414</c:v>
                </c:pt>
                <c:pt idx="5735">
                  <c:v>13.624414</c:v>
                </c:pt>
                <c:pt idx="5736">
                  <c:v>13.624414</c:v>
                </c:pt>
                <c:pt idx="5737">
                  <c:v>13.624414</c:v>
                </c:pt>
                <c:pt idx="5738">
                  <c:v>13.624414</c:v>
                </c:pt>
                <c:pt idx="5739">
                  <c:v>13.624414</c:v>
                </c:pt>
                <c:pt idx="5740">
                  <c:v>13.624414</c:v>
                </c:pt>
                <c:pt idx="5741">
                  <c:v>13.620709</c:v>
                </c:pt>
                <c:pt idx="5742">
                  <c:v>13.624414</c:v>
                </c:pt>
                <c:pt idx="5743">
                  <c:v>13.624414</c:v>
                </c:pt>
                <c:pt idx="5744">
                  <c:v>13.624414</c:v>
                </c:pt>
                <c:pt idx="5745">
                  <c:v>13.620709</c:v>
                </c:pt>
                <c:pt idx="5746">
                  <c:v>13.624414</c:v>
                </c:pt>
                <c:pt idx="5747">
                  <c:v>13.624414</c:v>
                </c:pt>
                <c:pt idx="5748">
                  <c:v>13.624414</c:v>
                </c:pt>
                <c:pt idx="5749">
                  <c:v>13.624414</c:v>
                </c:pt>
                <c:pt idx="5750">
                  <c:v>13.628118000000001</c:v>
                </c:pt>
                <c:pt idx="5751">
                  <c:v>13.624414</c:v>
                </c:pt>
                <c:pt idx="5752">
                  <c:v>13.624414</c:v>
                </c:pt>
                <c:pt idx="5753">
                  <c:v>13.624414</c:v>
                </c:pt>
                <c:pt idx="5754">
                  <c:v>13.620709</c:v>
                </c:pt>
                <c:pt idx="5755">
                  <c:v>13.624414</c:v>
                </c:pt>
                <c:pt idx="5756">
                  <c:v>13.624414</c:v>
                </c:pt>
                <c:pt idx="5757">
                  <c:v>13.624414</c:v>
                </c:pt>
                <c:pt idx="5758">
                  <c:v>13.624414</c:v>
                </c:pt>
                <c:pt idx="5759">
                  <c:v>13.624414</c:v>
                </c:pt>
                <c:pt idx="5760">
                  <c:v>13.624414</c:v>
                </c:pt>
                <c:pt idx="5761">
                  <c:v>13.624414</c:v>
                </c:pt>
                <c:pt idx="5762">
                  <c:v>13.624414</c:v>
                </c:pt>
                <c:pt idx="5763">
                  <c:v>13.624414</c:v>
                </c:pt>
                <c:pt idx="5764">
                  <c:v>13.624414</c:v>
                </c:pt>
                <c:pt idx="5765">
                  <c:v>13.624414</c:v>
                </c:pt>
                <c:pt idx="5766">
                  <c:v>13.624414</c:v>
                </c:pt>
                <c:pt idx="5767">
                  <c:v>13.624414</c:v>
                </c:pt>
                <c:pt idx="5768">
                  <c:v>13.624414</c:v>
                </c:pt>
                <c:pt idx="5769">
                  <c:v>13.624414</c:v>
                </c:pt>
                <c:pt idx="5770">
                  <c:v>13.624414</c:v>
                </c:pt>
                <c:pt idx="5771">
                  <c:v>13.628118000000001</c:v>
                </c:pt>
                <c:pt idx="5772">
                  <c:v>13.624414</c:v>
                </c:pt>
                <c:pt idx="5773">
                  <c:v>13.628118000000001</c:v>
                </c:pt>
                <c:pt idx="5774">
                  <c:v>13.628118000000001</c:v>
                </c:pt>
                <c:pt idx="5775">
                  <c:v>13.628118000000001</c:v>
                </c:pt>
                <c:pt idx="5776">
                  <c:v>13.624414</c:v>
                </c:pt>
                <c:pt idx="5777">
                  <c:v>13.624414</c:v>
                </c:pt>
                <c:pt idx="5778">
                  <c:v>13.624414</c:v>
                </c:pt>
                <c:pt idx="5779">
                  <c:v>13.624414</c:v>
                </c:pt>
                <c:pt idx="5780">
                  <c:v>13.624414</c:v>
                </c:pt>
                <c:pt idx="5781">
                  <c:v>13.624414</c:v>
                </c:pt>
                <c:pt idx="5782">
                  <c:v>13.624414</c:v>
                </c:pt>
                <c:pt idx="5783">
                  <c:v>13.624414</c:v>
                </c:pt>
                <c:pt idx="5784">
                  <c:v>13.628118000000001</c:v>
                </c:pt>
                <c:pt idx="5785">
                  <c:v>13.624414</c:v>
                </c:pt>
                <c:pt idx="5786">
                  <c:v>13.624414</c:v>
                </c:pt>
                <c:pt idx="5787">
                  <c:v>13.624414</c:v>
                </c:pt>
                <c:pt idx="5788">
                  <c:v>13.624414</c:v>
                </c:pt>
                <c:pt idx="5789">
                  <c:v>13.628118000000001</c:v>
                </c:pt>
                <c:pt idx="5790">
                  <c:v>13.624414</c:v>
                </c:pt>
                <c:pt idx="5791">
                  <c:v>13.628118000000001</c:v>
                </c:pt>
                <c:pt idx="5792">
                  <c:v>13.624414</c:v>
                </c:pt>
                <c:pt idx="5793">
                  <c:v>13.624414</c:v>
                </c:pt>
                <c:pt idx="5794">
                  <c:v>13.624414</c:v>
                </c:pt>
                <c:pt idx="5795">
                  <c:v>13.624414</c:v>
                </c:pt>
                <c:pt idx="5796">
                  <c:v>13.624414</c:v>
                </c:pt>
                <c:pt idx="5797">
                  <c:v>13.624414</c:v>
                </c:pt>
                <c:pt idx="5798">
                  <c:v>13.624414</c:v>
                </c:pt>
                <c:pt idx="5799">
                  <c:v>13.624414</c:v>
                </c:pt>
                <c:pt idx="5800">
                  <c:v>13.624414</c:v>
                </c:pt>
                <c:pt idx="5801">
                  <c:v>13.624414</c:v>
                </c:pt>
                <c:pt idx="5802">
                  <c:v>13.624414</c:v>
                </c:pt>
                <c:pt idx="5803">
                  <c:v>13.624414</c:v>
                </c:pt>
                <c:pt idx="5804">
                  <c:v>13.624414</c:v>
                </c:pt>
                <c:pt idx="5805">
                  <c:v>13.624414</c:v>
                </c:pt>
                <c:pt idx="5806">
                  <c:v>13.624414</c:v>
                </c:pt>
                <c:pt idx="5807">
                  <c:v>13.624414</c:v>
                </c:pt>
                <c:pt idx="5808">
                  <c:v>13.624414</c:v>
                </c:pt>
                <c:pt idx="5809">
                  <c:v>13.624414</c:v>
                </c:pt>
                <c:pt idx="5810">
                  <c:v>13.624414</c:v>
                </c:pt>
                <c:pt idx="5811">
                  <c:v>13.624414</c:v>
                </c:pt>
                <c:pt idx="5812">
                  <c:v>13.624414</c:v>
                </c:pt>
                <c:pt idx="5813">
                  <c:v>13.624414</c:v>
                </c:pt>
                <c:pt idx="5814">
                  <c:v>13.624414</c:v>
                </c:pt>
                <c:pt idx="5815">
                  <c:v>13.624414</c:v>
                </c:pt>
                <c:pt idx="5816">
                  <c:v>13.624414</c:v>
                </c:pt>
                <c:pt idx="5817">
                  <c:v>13.624414</c:v>
                </c:pt>
                <c:pt idx="5818">
                  <c:v>13.624414</c:v>
                </c:pt>
                <c:pt idx="5819">
                  <c:v>13.624414</c:v>
                </c:pt>
                <c:pt idx="5820">
                  <c:v>13.624414</c:v>
                </c:pt>
                <c:pt idx="5821">
                  <c:v>13.624414</c:v>
                </c:pt>
                <c:pt idx="5822">
                  <c:v>13.628118000000001</c:v>
                </c:pt>
                <c:pt idx="5823">
                  <c:v>13.624414</c:v>
                </c:pt>
                <c:pt idx="5824">
                  <c:v>13.624414</c:v>
                </c:pt>
                <c:pt idx="5825">
                  <c:v>13.628118000000001</c:v>
                </c:pt>
                <c:pt idx="5826">
                  <c:v>13.624414</c:v>
                </c:pt>
                <c:pt idx="5827">
                  <c:v>13.624414</c:v>
                </c:pt>
                <c:pt idx="5828">
                  <c:v>13.628118000000001</c:v>
                </c:pt>
                <c:pt idx="5829">
                  <c:v>13.628118000000001</c:v>
                </c:pt>
                <c:pt idx="5830">
                  <c:v>13.628118000000001</c:v>
                </c:pt>
                <c:pt idx="5831">
                  <c:v>13.628118000000001</c:v>
                </c:pt>
                <c:pt idx="5832">
                  <c:v>13.624414</c:v>
                </c:pt>
                <c:pt idx="5833">
                  <c:v>13.628118000000001</c:v>
                </c:pt>
                <c:pt idx="5834">
                  <c:v>13.624414</c:v>
                </c:pt>
                <c:pt idx="5835">
                  <c:v>13.624414</c:v>
                </c:pt>
                <c:pt idx="5836">
                  <c:v>13.624414</c:v>
                </c:pt>
                <c:pt idx="5837">
                  <c:v>13.628118000000001</c:v>
                </c:pt>
                <c:pt idx="5838">
                  <c:v>13.628118000000001</c:v>
                </c:pt>
                <c:pt idx="5839">
                  <c:v>13.628118000000001</c:v>
                </c:pt>
                <c:pt idx="5840">
                  <c:v>13.628118000000001</c:v>
                </c:pt>
                <c:pt idx="5841">
                  <c:v>13.624414</c:v>
                </c:pt>
                <c:pt idx="5842">
                  <c:v>13.628118000000001</c:v>
                </c:pt>
                <c:pt idx="5843">
                  <c:v>13.624414</c:v>
                </c:pt>
                <c:pt idx="5844">
                  <c:v>13.624414</c:v>
                </c:pt>
                <c:pt idx="5845">
                  <c:v>13.624414</c:v>
                </c:pt>
                <c:pt idx="5846">
                  <c:v>13.624414</c:v>
                </c:pt>
                <c:pt idx="5847">
                  <c:v>13.628118000000001</c:v>
                </c:pt>
                <c:pt idx="5848">
                  <c:v>13.624414</c:v>
                </c:pt>
                <c:pt idx="5849">
                  <c:v>13.628118000000001</c:v>
                </c:pt>
                <c:pt idx="5850">
                  <c:v>13.624414</c:v>
                </c:pt>
                <c:pt idx="5851">
                  <c:v>13.624414</c:v>
                </c:pt>
                <c:pt idx="5852">
                  <c:v>13.624414</c:v>
                </c:pt>
                <c:pt idx="5853">
                  <c:v>13.624414</c:v>
                </c:pt>
                <c:pt idx="5854">
                  <c:v>13.624414</c:v>
                </c:pt>
                <c:pt idx="5855">
                  <c:v>13.624414</c:v>
                </c:pt>
                <c:pt idx="5856">
                  <c:v>13.620709</c:v>
                </c:pt>
                <c:pt idx="5857">
                  <c:v>13.624414</c:v>
                </c:pt>
                <c:pt idx="5858">
                  <c:v>13.620709</c:v>
                </c:pt>
                <c:pt idx="5859">
                  <c:v>13.620709</c:v>
                </c:pt>
                <c:pt idx="5860">
                  <c:v>13.620709</c:v>
                </c:pt>
                <c:pt idx="5861">
                  <c:v>13.620709</c:v>
                </c:pt>
                <c:pt idx="5862">
                  <c:v>13.620709</c:v>
                </c:pt>
                <c:pt idx="5863">
                  <c:v>13.620709</c:v>
                </c:pt>
                <c:pt idx="5864">
                  <c:v>13.620709</c:v>
                </c:pt>
                <c:pt idx="5865">
                  <c:v>13.617005000000001</c:v>
                </c:pt>
                <c:pt idx="5866">
                  <c:v>13.620709</c:v>
                </c:pt>
                <c:pt idx="5867">
                  <c:v>13.617005000000001</c:v>
                </c:pt>
                <c:pt idx="5868">
                  <c:v>13.613301</c:v>
                </c:pt>
                <c:pt idx="5869">
                  <c:v>13.617005000000001</c:v>
                </c:pt>
                <c:pt idx="5870">
                  <c:v>13.613301</c:v>
                </c:pt>
                <c:pt idx="5871">
                  <c:v>13.613301</c:v>
                </c:pt>
                <c:pt idx="5872">
                  <c:v>13.613301</c:v>
                </c:pt>
                <c:pt idx="5873">
                  <c:v>13.613301</c:v>
                </c:pt>
                <c:pt idx="5874">
                  <c:v>13.613301</c:v>
                </c:pt>
                <c:pt idx="5875">
                  <c:v>13.609597000000001</c:v>
                </c:pt>
                <c:pt idx="5876">
                  <c:v>13.609597000000001</c:v>
                </c:pt>
                <c:pt idx="5877">
                  <c:v>13.609597000000001</c:v>
                </c:pt>
                <c:pt idx="5878">
                  <c:v>13.609597000000001</c:v>
                </c:pt>
                <c:pt idx="5879">
                  <c:v>13.609597000000001</c:v>
                </c:pt>
                <c:pt idx="5880">
                  <c:v>13.609597000000001</c:v>
                </c:pt>
                <c:pt idx="5881">
                  <c:v>13.609597000000001</c:v>
                </c:pt>
                <c:pt idx="5882">
                  <c:v>13.609597000000001</c:v>
                </c:pt>
                <c:pt idx="5883">
                  <c:v>13.613301</c:v>
                </c:pt>
                <c:pt idx="5884">
                  <c:v>13.609597000000001</c:v>
                </c:pt>
                <c:pt idx="5885">
                  <c:v>13.609597000000001</c:v>
                </c:pt>
                <c:pt idx="5886">
                  <c:v>13.609597000000001</c:v>
                </c:pt>
                <c:pt idx="5887">
                  <c:v>13.605893</c:v>
                </c:pt>
                <c:pt idx="5888">
                  <c:v>13.605893</c:v>
                </c:pt>
                <c:pt idx="5889">
                  <c:v>13.609597000000001</c:v>
                </c:pt>
                <c:pt idx="5890">
                  <c:v>13.609597000000001</c:v>
                </c:pt>
                <c:pt idx="5891">
                  <c:v>13.609597000000001</c:v>
                </c:pt>
                <c:pt idx="5892">
                  <c:v>13.609597000000001</c:v>
                </c:pt>
                <c:pt idx="5893">
                  <c:v>13.609597000000001</c:v>
                </c:pt>
                <c:pt idx="5894">
                  <c:v>13.609597000000001</c:v>
                </c:pt>
                <c:pt idx="5895">
                  <c:v>13.609597000000001</c:v>
                </c:pt>
                <c:pt idx="5896">
                  <c:v>13.609597000000001</c:v>
                </c:pt>
                <c:pt idx="5897">
                  <c:v>13.609597000000001</c:v>
                </c:pt>
                <c:pt idx="5898">
                  <c:v>13.609597000000001</c:v>
                </c:pt>
                <c:pt idx="5899">
                  <c:v>13.609597000000001</c:v>
                </c:pt>
                <c:pt idx="5900">
                  <c:v>13.609597000000001</c:v>
                </c:pt>
                <c:pt idx="5901">
                  <c:v>13.609597000000001</c:v>
                </c:pt>
                <c:pt idx="5902">
                  <c:v>13.609597000000001</c:v>
                </c:pt>
                <c:pt idx="5903">
                  <c:v>13.609597000000001</c:v>
                </c:pt>
                <c:pt idx="5904">
                  <c:v>13.609597000000001</c:v>
                </c:pt>
                <c:pt idx="5905">
                  <c:v>13.609597000000001</c:v>
                </c:pt>
                <c:pt idx="5906">
                  <c:v>13.609597000000001</c:v>
                </c:pt>
                <c:pt idx="5907">
                  <c:v>13.609597000000001</c:v>
                </c:pt>
                <c:pt idx="5908">
                  <c:v>13.609597000000001</c:v>
                </c:pt>
                <c:pt idx="5909">
                  <c:v>13.613301</c:v>
                </c:pt>
                <c:pt idx="5910">
                  <c:v>13.613301</c:v>
                </c:pt>
                <c:pt idx="5911">
                  <c:v>13.613301</c:v>
                </c:pt>
                <c:pt idx="5912">
                  <c:v>13.609597000000001</c:v>
                </c:pt>
                <c:pt idx="5913">
                  <c:v>13.609597000000001</c:v>
                </c:pt>
                <c:pt idx="5914">
                  <c:v>13.613301</c:v>
                </c:pt>
                <c:pt idx="5915">
                  <c:v>13.609597000000001</c:v>
                </c:pt>
                <c:pt idx="5916">
                  <c:v>13.605893</c:v>
                </c:pt>
                <c:pt idx="5917">
                  <c:v>13.313262999999999</c:v>
                </c:pt>
                <c:pt idx="5918">
                  <c:v>13.216953999999999</c:v>
                </c:pt>
                <c:pt idx="5919">
                  <c:v>13.179913000000001</c:v>
                </c:pt>
                <c:pt idx="5920">
                  <c:v>13.153983999999999</c:v>
                </c:pt>
                <c:pt idx="5921">
                  <c:v>13.131758</c:v>
                </c:pt>
                <c:pt idx="5922">
                  <c:v>13.113238000000001</c:v>
                </c:pt>
                <c:pt idx="5923">
                  <c:v>13.098421</c:v>
                </c:pt>
                <c:pt idx="5924">
                  <c:v>13.083603999999999</c:v>
                </c:pt>
                <c:pt idx="5925">
                  <c:v>13.076195999999999</c:v>
                </c:pt>
                <c:pt idx="5926">
                  <c:v>13.065083</c:v>
                </c:pt>
                <c:pt idx="5927">
                  <c:v>13.057675</c:v>
                </c:pt>
                <c:pt idx="5928">
                  <c:v>13.046562</c:v>
                </c:pt>
                <c:pt idx="5929">
                  <c:v>13.039154</c:v>
                </c:pt>
                <c:pt idx="5930">
                  <c:v>13.035450000000001</c:v>
                </c:pt>
                <c:pt idx="5931">
                  <c:v>13.028041999999999</c:v>
                </c:pt>
                <c:pt idx="5932">
                  <c:v>13.020633</c:v>
                </c:pt>
                <c:pt idx="5933">
                  <c:v>13.016928999999999</c:v>
                </c:pt>
                <c:pt idx="5934">
                  <c:v>13.013225</c:v>
                </c:pt>
                <c:pt idx="5935">
                  <c:v>13.009520999999999</c:v>
                </c:pt>
                <c:pt idx="5936">
                  <c:v>13.002112</c:v>
                </c:pt>
                <c:pt idx="5937">
                  <c:v>12.998408</c:v>
                </c:pt>
                <c:pt idx="5938">
                  <c:v>12.994704</c:v>
                </c:pt>
                <c:pt idx="5939">
                  <c:v>12.991</c:v>
                </c:pt>
                <c:pt idx="5940">
                  <c:v>12.987296000000001</c:v>
                </c:pt>
                <c:pt idx="5941">
                  <c:v>12.983591000000001</c:v>
                </c:pt>
                <c:pt idx="5942">
                  <c:v>12.983591000000001</c:v>
                </c:pt>
                <c:pt idx="5943">
                  <c:v>12.979887</c:v>
                </c:pt>
                <c:pt idx="5944">
                  <c:v>12.976183000000001</c:v>
                </c:pt>
                <c:pt idx="5945">
                  <c:v>12.976183000000001</c:v>
                </c:pt>
                <c:pt idx="5946">
                  <c:v>12.972479</c:v>
                </c:pt>
                <c:pt idx="5947">
                  <c:v>12.968775000000001</c:v>
                </c:pt>
                <c:pt idx="5948">
                  <c:v>12.968775000000001</c:v>
                </c:pt>
                <c:pt idx="5949">
                  <c:v>12.965071</c:v>
                </c:pt>
                <c:pt idx="5950">
                  <c:v>12.965071</c:v>
                </c:pt>
                <c:pt idx="5951">
                  <c:v>12.961366</c:v>
                </c:pt>
                <c:pt idx="5952">
                  <c:v>12.961366</c:v>
                </c:pt>
                <c:pt idx="5953">
                  <c:v>12.957661999999999</c:v>
                </c:pt>
                <c:pt idx="5954">
                  <c:v>12.957661999999999</c:v>
                </c:pt>
                <c:pt idx="5955">
                  <c:v>12.957661999999999</c:v>
                </c:pt>
                <c:pt idx="5956">
                  <c:v>12.953958</c:v>
                </c:pt>
                <c:pt idx="5957">
                  <c:v>12.950253999999999</c:v>
                </c:pt>
                <c:pt idx="5958">
                  <c:v>12.950253999999999</c:v>
                </c:pt>
                <c:pt idx="5959">
                  <c:v>12.950253999999999</c:v>
                </c:pt>
                <c:pt idx="5960">
                  <c:v>12.94655</c:v>
                </c:pt>
                <c:pt idx="5961">
                  <c:v>12.94655</c:v>
                </c:pt>
                <c:pt idx="5962">
                  <c:v>12.942845999999999</c:v>
                </c:pt>
                <c:pt idx="5963">
                  <c:v>12.942845999999999</c:v>
                </c:pt>
                <c:pt idx="5964">
                  <c:v>12.942845999999999</c:v>
                </c:pt>
                <c:pt idx="5965">
                  <c:v>12.942845999999999</c:v>
                </c:pt>
                <c:pt idx="5966">
                  <c:v>12.939140999999999</c:v>
                </c:pt>
                <c:pt idx="5967">
                  <c:v>12.939140999999999</c:v>
                </c:pt>
                <c:pt idx="5968">
                  <c:v>12.939140999999999</c:v>
                </c:pt>
                <c:pt idx="5969">
                  <c:v>12.935437</c:v>
                </c:pt>
                <c:pt idx="5970">
                  <c:v>12.935437</c:v>
                </c:pt>
                <c:pt idx="5971">
                  <c:v>12.935437</c:v>
                </c:pt>
                <c:pt idx="5972">
                  <c:v>12.935437</c:v>
                </c:pt>
                <c:pt idx="5973">
                  <c:v>12.931732999999999</c:v>
                </c:pt>
                <c:pt idx="5974">
                  <c:v>12.931732999999999</c:v>
                </c:pt>
                <c:pt idx="5975">
                  <c:v>12.931732999999999</c:v>
                </c:pt>
                <c:pt idx="5976">
                  <c:v>12.928029</c:v>
                </c:pt>
                <c:pt idx="5977">
                  <c:v>12.928029</c:v>
                </c:pt>
                <c:pt idx="5978">
                  <c:v>12.928029</c:v>
                </c:pt>
                <c:pt idx="5979">
                  <c:v>12.928029</c:v>
                </c:pt>
                <c:pt idx="5980">
                  <c:v>12.928029</c:v>
                </c:pt>
                <c:pt idx="5981">
                  <c:v>12.924325</c:v>
                </c:pt>
                <c:pt idx="5982">
                  <c:v>12.924325</c:v>
                </c:pt>
                <c:pt idx="5983">
                  <c:v>12.924325</c:v>
                </c:pt>
                <c:pt idx="5984">
                  <c:v>12.924325</c:v>
                </c:pt>
                <c:pt idx="5985">
                  <c:v>12.924325</c:v>
                </c:pt>
                <c:pt idx="5986">
                  <c:v>12.920621000000001</c:v>
                </c:pt>
                <c:pt idx="5987">
                  <c:v>12.920621000000001</c:v>
                </c:pt>
                <c:pt idx="5988">
                  <c:v>12.920621000000001</c:v>
                </c:pt>
                <c:pt idx="5989">
                  <c:v>12.920621000000001</c:v>
                </c:pt>
                <c:pt idx="5990">
                  <c:v>12.920621000000001</c:v>
                </c:pt>
                <c:pt idx="5991">
                  <c:v>12.916916000000001</c:v>
                </c:pt>
                <c:pt idx="5992">
                  <c:v>12.916916000000001</c:v>
                </c:pt>
                <c:pt idx="5993">
                  <c:v>12.916916000000001</c:v>
                </c:pt>
                <c:pt idx="5994">
                  <c:v>12.916916000000001</c:v>
                </c:pt>
                <c:pt idx="5995">
                  <c:v>12.916916000000001</c:v>
                </c:pt>
                <c:pt idx="5996">
                  <c:v>12.913212</c:v>
                </c:pt>
                <c:pt idx="5997">
                  <c:v>12.913212</c:v>
                </c:pt>
                <c:pt idx="5998">
                  <c:v>12.913212</c:v>
                </c:pt>
                <c:pt idx="5999">
                  <c:v>12.913212</c:v>
                </c:pt>
                <c:pt idx="6000">
                  <c:v>12.913212</c:v>
                </c:pt>
                <c:pt idx="6001">
                  <c:v>12.913212</c:v>
                </c:pt>
              </c:numCache>
            </c:numRef>
          </c:val>
          <c:smooth val="0"/>
          <c:extLst>
            <c:ext xmlns:c16="http://schemas.microsoft.com/office/drawing/2014/chart" uri="{C3380CC4-5D6E-409C-BE32-E72D297353CC}">
              <c16:uniqueId val="{00000000-DC7B-452B-BFED-14525122D118}"/>
            </c:ext>
          </c:extLst>
        </c:ser>
        <c:dLbls>
          <c:showLegendKey val="0"/>
          <c:showVal val="0"/>
          <c:showCatName val="0"/>
          <c:showSerName val="0"/>
          <c:showPercent val="0"/>
          <c:showBubbleSize val="0"/>
        </c:dLbls>
        <c:smooth val="0"/>
        <c:axId val="1786731383"/>
        <c:axId val="506697831"/>
      </c:lineChart>
      <c:catAx>
        <c:axId val="17867313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(hrs)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6697831"/>
        <c:crosses val="autoZero"/>
        <c:auto val="1"/>
        <c:lblAlgn val="ctr"/>
        <c:lblOffset val="100"/>
        <c:noMultiLvlLbl val="0"/>
      </c:catAx>
      <c:valAx>
        <c:axId val="506697831"/>
        <c:scaling>
          <c:orientation val="minMax"/>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Battery Voltage (V)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67313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Battery Voltage with Full</a:t>
            </a:r>
            <a:r>
              <a:rPr lang="en-US" baseline="0"/>
              <a:t> Load and Charging On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v>Voltage</c:v>
          </c:tx>
          <c:spPr>
            <a:ln w="28575" cap="rnd">
              <a:solidFill>
                <a:schemeClr val="accent2"/>
              </a:solidFill>
              <a:round/>
            </a:ln>
            <a:effectLst/>
          </c:spPr>
          <c:marker>
            <c:symbol val="none"/>
          </c:marker>
          <c:cat>
            <c:numRef>
              <c:f>'BattTest11-28-ChargingwVAC.xlsx'!$D$11:$D$1508</c:f>
              <c:numCache>
                <c:formatCode>General</c:formatCode>
                <c:ptCount val="1498"/>
                <c:pt idx="0">
                  <c:v>0</c:v>
                </c:pt>
                <c:pt idx="1">
                  <c:v>3.6621093833340029E-2</c:v>
                </c:pt>
                <c:pt idx="2">
                  <c:v>7.3242187666498162E-2</c:v>
                </c:pt>
                <c:pt idx="3">
                  <c:v>0.10986328149983819</c:v>
                </c:pt>
                <c:pt idx="4">
                  <c:v>0.14648437533317824</c:v>
                </c:pt>
                <c:pt idx="5">
                  <c:v>0.18310546916666984</c:v>
                </c:pt>
                <c:pt idx="6">
                  <c:v>0.21972656299982798</c:v>
                </c:pt>
                <c:pt idx="7">
                  <c:v>0.25634765683316801</c:v>
                </c:pt>
                <c:pt idx="8">
                  <c:v>0.29296875066650802</c:v>
                </c:pt>
                <c:pt idx="9">
                  <c:v>0.32958984449984807</c:v>
                </c:pt>
                <c:pt idx="10">
                  <c:v>0.36621093833333968</c:v>
                </c:pt>
                <c:pt idx="11">
                  <c:v>0.40283203216649782</c:v>
                </c:pt>
                <c:pt idx="12">
                  <c:v>0.43945312599983782</c:v>
                </c:pt>
                <c:pt idx="13">
                  <c:v>0.47607421983317788</c:v>
                </c:pt>
                <c:pt idx="14">
                  <c:v>0.51269531366666954</c:v>
                </c:pt>
                <c:pt idx="15">
                  <c:v>0.54931640749982757</c:v>
                </c:pt>
                <c:pt idx="16">
                  <c:v>0.58593750133316769</c:v>
                </c:pt>
                <c:pt idx="17">
                  <c:v>0.62255859516650769</c:v>
                </c:pt>
                <c:pt idx="18">
                  <c:v>0.65917968899984769</c:v>
                </c:pt>
                <c:pt idx="19">
                  <c:v>0.69580078283333935</c:v>
                </c:pt>
                <c:pt idx="20">
                  <c:v>0.7324218766664975</c:v>
                </c:pt>
                <c:pt idx="21">
                  <c:v>0.7690429704998375</c:v>
                </c:pt>
                <c:pt idx="22">
                  <c:v>0.8056640643331775</c:v>
                </c:pt>
                <c:pt idx="23">
                  <c:v>0.84228515816666916</c:v>
                </c:pt>
                <c:pt idx="24">
                  <c:v>0.8789062519998273</c:v>
                </c:pt>
                <c:pt idx="25">
                  <c:v>0.91552734583316731</c:v>
                </c:pt>
                <c:pt idx="26">
                  <c:v>0.95214843966650731</c:v>
                </c:pt>
                <c:pt idx="27">
                  <c:v>0.98876953349984731</c:v>
                </c:pt>
                <c:pt idx="28">
                  <c:v>1.0253906273333391</c:v>
                </c:pt>
                <c:pt idx="29">
                  <c:v>1.062011721166497</c:v>
                </c:pt>
                <c:pt idx="30">
                  <c:v>1.0986328149998372</c:v>
                </c:pt>
                <c:pt idx="31">
                  <c:v>1.1352539088331772</c:v>
                </c:pt>
                <c:pt idx="32">
                  <c:v>1.1718750026666689</c:v>
                </c:pt>
                <c:pt idx="33">
                  <c:v>1.2084960964998268</c:v>
                </c:pt>
                <c:pt idx="34">
                  <c:v>1.245117190333167</c:v>
                </c:pt>
                <c:pt idx="35">
                  <c:v>1.281738284166507</c:v>
                </c:pt>
                <c:pt idx="36">
                  <c:v>1.318359377999847</c:v>
                </c:pt>
                <c:pt idx="37">
                  <c:v>1.3549804718333387</c:v>
                </c:pt>
                <c:pt idx="38">
                  <c:v>1.3916015656664968</c:v>
                </c:pt>
                <c:pt idx="39">
                  <c:v>1.4282226594998368</c:v>
                </c:pt>
                <c:pt idx="40">
                  <c:v>1.4648437533331768</c:v>
                </c:pt>
                <c:pt idx="41">
                  <c:v>1.5014648471666685</c:v>
                </c:pt>
                <c:pt idx="42">
                  <c:v>1.5380859409998267</c:v>
                </c:pt>
                <c:pt idx="43">
                  <c:v>1.5747070348331667</c:v>
                </c:pt>
                <c:pt idx="44">
                  <c:v>1.6113281286665067</c:v>
                </c:pt>
                <c:pt idx="45">
                  <c:v>1.6479492224998467</c:v>
                </c:pt>
                <c:pt idx="46">
                  <c:v>1.6845703163333383</c:v>
                </c:pt>
                <c:pt idx="47">
                  <c:v>1.7211914101664965</c:v>
                </c:pt>
                <c:pt idx="48">
                  <c:v>1.7578125039998365</c:v>
                </c:pt>
                <c:pt idx="49">
                  <c:v>1.7944335978331765</c:v>
                </c:pt>
                <c:pt idx="50">
                  <c:v>1.8310546916666681</c:v>
                </c:pt>
                <c:pt idx="51">
                  <c:v>1.8676757854998263</c:v>
                </c:pt>
                <c:pt idx="52">
                  <c:v>1.9042968793331663</c:v>
                </c:pt>
                <c:pt idx="53">
                  <c:v>1.9409179731665063</c:v>
                </c:pt>
                <c:pt idx="54">
                  <c:v>1.9775390669998463</c:v>
                </c:pt>
                <c:pt idx="55">
                  <c:v>2.0141601608333377</c:v>
                </c:pt>
                <c:pt idx="56">
                  <c:v>2.0507812546664961</c:v>
                </c:pt>
                <c:pt idx="57">
                  <c:v>2.0874023484998361</c:v>
                </c:pt>
                <c:pt idx="58">
                  <c:v>2.1240234423331761</c:v>
                </c:pt>
                <c:pt idx="59">
                  <c:v>2.1606445361666675</c:v>
                </c:pt>
                <c:pt idx="60">
                  <c:v>2.1972656299998259</c:v>
                </c:pt>
                <c:pt idx="61">
                  <c:v>2.2338867238331659</c:v>
                </c:pt>
                <c:pt idx="62">
                  <c:v>2.2705078176665059</c:v>
                </c:pt>
                <c:pt idx="63">
                  <c:v>2.3071289114998459</c:v>
                </c:pt>
                <c:pt idx="64">
                  <c:v>2.3437500053333378</c:v>
                </c:pt>
                <c:pt idx="65">
                  <c:v>2.3803710991664957</c:v>
                </c:pt>
                <c:pt idx="66">
                  <c:v>2.4169921929998357</c:v>
                </c:pt>
                <c:pt idx="67">
                  <c:v>2.4536132868331757</c:v>
                </c:pt>
                <c:pt idx="68">
                  <c:v>2.4902343806666676</c:v>
                </c:pt>
                <c:pt idx="69">
                  <c:v>2.5268554744998255</c:v>
                </c:pt>
                <c:pt idx="70">
                  <c:v>2.5634765683331655</c:v>
                </c:pt>
                <c:pt idx="71">
                  <c:v>2.6000976621665055</c:v>
                </c:pt>
                <c:pt idx="72">
                  <c:v>2.6367187559998455</c:v>
                </c:pt>
                <c:pt idx="73">
                  <c:v>2.6733398498333374</c:v>
                </c:pt>
                <c:pt idx="74">
                  <c:v>2.7099609436664953</c:v>
                </c:pt>
                <c:pt idx="75">
                  <c:v>2.7465820374998353</c:v>
                </c:pt>
                <c:pt idx="76">
                  <c:v>2.7832031313331753</c:v>
                </c:pt>
                <c:pt idx="77">
                  <c:v>2.8198242251666672</c:v>
                </c:pt>
                <c:pt idx="78">
                  <c:v>2.8564453189998251</c:v>
                </c:pt>
                <c:pt idx="79">
                  <c:v>2.8930664128331651</c:v>
                </c:pt>
                <c:pt idx="80">
                  <c:v>2.9296875066665051</c:v>
                </c:pt>
                <c:pt idx="81">
                  <c:v>2.9663086004998451</c:v>
                </c:pt>
                <c:pt idx="82">
                  <c:v>3.002929694333337</c:v>
                </c:pt>
                <c:pt idx="83">
                  <c:v>3.0395507881664949</c:v>
                </c:pt>
                <c:pt idx="84">
                  <c:v>3.0761718819998349</c:v>
                </c:pt>
                <c:pt idx="85">
                  <c:v>3.1127929758331749</c:v>
                </c:pt>
                <c:pt idx="86">
                  <c:v>3.1494140696666668</c:v>
                </c:pt>
                <c:pt idx="87">
                  <c:v>3.1860351635000068</c:v>
                </c:pt>
                <c:pt idx="88">
                  <c:v>3.2226562573331647</c:v>
                </c:pt>
                <c:pt idx="89">
                  <c:v>3.2592773511665047</c:v>
                </c:pt>
                <c:pt idx="90">
                  <c:v>3.2958984449998447</c:v>
                </c:pt>
                <c:pt idx="91">
                  <c:v>3.3325195388333366</c:v>
                </c:pt>
                <c:pt idx="92">
                  <c:v>3.3691406326664946</c:v>
                </c:pt>
                <c:pt idx="93">
                  <c:v>3.4057617264998346</c:v>
                </c:pt>
                <c:pt idx="94">
                  <c:v>3.4423828203331746</c:v>
                </c:pt>
                <c:pt idx="95">
                  <c:v>3.4790039141665146</c:v>
                </c:pt>
                <c:pt idx="96">
                  <c:v>3.5156250080000064</c:v>
                </c:pt>
                <c:pt idx="97">
                  <c:v>3.5522461018331644</c:v>
                </c:pt>
                <c:pt idx="98">
                  <c:v>3.5888671956665044</c:v>
                </c:pt>
                <c:pt idx="99">
                  <c:v>3.6254882894998444</c:v>
                </c:pt>
                <c:pt idx="100">
                  <c:v>3.6621093833333362</c:v>
                </c:pt>
                <c:pt idx="101">
                  <c:v>3.6987304771664942</c:v>
                </c:pt>
                <c:pt idx="102">
                  <c:v>3.7353515709998342</c:v>
                </c:pt>
                <c:pt idx="103">
                  <c:v>3.7719726648331742</c:v>
                </c:pt>
                <c:pt idx="104">
                  <c:v>3.8085937586665142</c:v>
                </c:pt>
                <c:pt idx="105">
                  <c:v>3.8452148525000061</c:v>
                </c:pt>
                <c:pt idx="106">
                  <c:v>3.881835946333164</c:v>
                </c:pt>
                <c:pt idx="107">
                  <c:v>3.918457040166504</c:v>
                </c:pt>
                <c:pt idx="108">
                  <c:v>3.955078133999844</c:v>
                </c:pt>
                <c:pt idx="109">
                  <c:v>3.9916992278333359</c:v>
                </c:pt>
                <c:pt idx="110">
                  <c:v>4.0283203216664942</c:v>
                </c:pt>
                <c:pt idx="111">
                  <c:v>4.0649414154998338</c:v>
                </c:pt>
                <c:pt idx="112">
                  <c:v>4.1015625093331742</c:v>
                </c:pt>
                <c:pt idx="113">
                  <c:v>4.1381836031665138</c:v>
                </c:pt>
                <c:pt idx="114">
                  <c:v>4.1748046970000052</c:v>
                </c:pt>
                <c:pt idx="115">
                  <c:v>4.2114257908331636</c:v>
                </c:pt>
                <c:pt idx="116">
                  <c:v>4.248046884666504</c:v>
                </c:pt>
                <c:pt idx="117">
                  <c:v>4.2846679784998436</c:v>
                </c:pt>
                <c:pt idx="118">
                  <c:v>4.321289072333335</c:v>
                </c:pt>
                <c:pt idx="119">
                  <c:v>4.3579101661664934</c:v>
                </c:pt>
                <c:pt idx="120">
                  <c:v>4.3945312599998338</c:v>
                </c:pt>
                <c:pt idx="121">
                  <c:v>4.4311523538331734</c:v>
                </c:pt>
                <c:pt idx="122">
                  <c:v>4.4677734476665139</c:v>
                </c:pt>
                <c:pt idx="123">
                  <c:v>4.5043945415000053</c:v>
                </c:pt>
                <c:pt idx="124">
                  <c:v>4.5410156353331637</c:v>
                </c:pt>
                <c:pt idx="125">
                  <c:v>4.5776367291665032</c:v>
                </c:pt>
                <c:pt idx="126">
                  <c:v>4.6142578229998437</c:v>
                </c:pt>
                <c:pt idx="127">
                  <c:v>4.6508789168333351</c:v>
                </c:pt>
                <c:pt idx="128">
                  <c:v>4.6875000106664935</c:v>
                </c:pt>
                <c:pt idx="129">
                  <c:v>4.724121104499833</c:v>
                </c:pt>
                <c:pt idx="130">
                  <c:v>4.7607421983331735</c:v>
                </c:pt>
                <c:pt idx="131">
                  <c:v>4.797363292166513</c:v>
                </c:pt>
                <c:pt idx="132">
                  <c:v>4.8339843860000054</c:v>
                </c:pt>
                <c:pt idx="133">
                  <c:v>4.8706054798331628</c:v>
                </c:pt>
                <c:pt idx="134">
                  <c:v>4.9072265736665033</c:v>
                </c:pt>
                <c:pt idx="135">
                  <c:v>4.9438476674998428</c:v>
                </c:pt>
                <c:pt idx="136">
                  <c:v>4.9804687613333352</c:v>
                </c:pt>
                <c:pt idx="137">
                  <c:v>5.0170898551664926</c:v>
                </c:pt>
                <c:pt idx="138">
                  <c:v>5.0537109489998331</c:v>
                </c:pt>
                <c:pt idx="139">
                  <c:v>5.0903320428331726</c:v>
                </c:pt>
                <c:pt idx="140">
                  <c:v>5.1269531366665131</c:v>
                </c:pt>
                <c:pt idx="141">
                  <c:v>5.1635742305000045</c:v>
                </c:pt>
                <c:pt idx="142">
                  <c:v>5.2001953243331629</c:v>
                </c:pt>
                <c:pt idx="143">
                  <c:v>5.2368164181665025</c:v>
                </c:pt>
                <c:pt idx="144">
                  <c:v>5.2734375119998429</c:v>
                </c:pt>
                <c:pt idx="145">
                  <c:v>5.3100586058333343</c:v>
                </c:pt>
                <c:pt idx="146">
                  <c:v>5.3466796996664927</c:v>
                </c:pt>
                <c:pt idx="147">
                  <c:v>5.3833007934998323</c:v>
                </c:pt>
                <c:pt idx="148">
                  <c:v>5.4199218873331727</c:v>
                </c:pt>
                <c:pt idx="149">
                  <c:v>5.4565429811665123</c:v>
                </c:pt>
                <c:pt idx="150">
                  <c:v>5.4931640750000046</c:v>
                </c:pt>
                <c:pt idx="151">
                  <c:v>5.5297851688331621</c:v>
                </c:pt>
                <c:pt idx="152">
                  <c:v>5.5664062626665025</c:v>
                </c:pt>
                <c:pt idx="153">
                  <c:v>5.6030273564998421</c:v>
                </c:pt>
                <c:pt idx="154">
                  <c:v>5.6396484503333344</c:v>
                </c:pt>
                <c:pt idx="155">
                  <c:v>5.6762695441664919</c:v>
                </c:pt>
                <c:pt idx="156">
                  <c:v>5.7128906379998323</c:v>
                </c:pt>
                <c:pt idx="157">
                  <c:v>5.7495117318331719</c:v>
                </c:pt>
                <c:pt idx="158">
                  <c:v>5.7861328256665123</c:v>
                </c:pt>
                <c:pt idx="159">
                  <c:v>5.8227539195000038</c:v>
                </c:pt>
                <c:pt idx="160">
                  <c:v>5.8593750133331621</c:v>
                </c:pt>
                <c:pt idx="161">
                  <c:v>5.8959961071665017</c:v>
                </c:pt>
                <c:pt idx="162">
                  <c:v>5.9326172009998421</c:v>
                </c:pt>
                <c:pt idx="163">
                  <c:v>5.9692382948333336</c:v>
                </c:pt>
                <c:pt idx="164">
                  <c:v>6.0058593886664919</c:v>
                </c:pt>
                <c:pt idx="165">
                  <c:v>6.0424804824998315</c:v>
                </c:pt>
                <c:pt idx="166">
                  <c:v>6.0791015763331719</c:v>
                </c:pt>
                <c:pt idx="167">
                  <c:v>6.1157226701665115</c:v>
                </c:pt>
                <c:pt idx="168">
                  <c:v>6.1523437640000038</c:v>
                </c:pt>
                <c:pt idx="169">
                  <c:v>6.1889648578331613</c:v>
                </c:pt>
                <c:pt idx="170">
                  <c:v>6.2255859516665017</c:v>
                </c:pt>
                <c:pt idx="171">
                  <c:v>6.2622070454998413</c:v>
                </c:pt>
                <c:pt idx="172">
                  <c:v>6.2988281393333336</c:v>
                </c:pt>
                <c:pt idx="173">
                  <c:v>6.3354492331666732</c:v>
                </c:pt>
                <c:pt idx="174">
                  <c:v>6.3720703269998316</c:v>
                </c:pt>
                <c:pt idx="175">
                  <c:v>6.4086914208331711</c:v>
                </c:pt>
                <c:pt idx="176">
                  <c:v>6.4453125146665116</c:v>
                </c:pt>
                <c:pt idx="177">
                  <c:v>6.481933608500003</c:v>
                </c:pt>
                <c:pt idx="178">
                  <c:v>6.5185547023331614</c:v>
                </c:pt>
                <c:pt idx="179">
                  <c:v>6.5551757961665009</c:v>
                </c:pt>
                <c:pt idx="180">
                  <c:v>6.5917968899998414</c:v>
                </c:pt>
                <c:pt idx="181">
                  <c:v>6.6284179838331818</c:v>
                </c:pt>
                <c:pt idx="182">
                  <c:v>6.6650390776666733</c:v>
                </c:pt>
                <c:pt idx="183">
                  <c:v>6.7016601714998307</c:v>
                </c:pt>
                <c:pt idx="184">
                  <c:v>6.7382812653331712</c:v>
                </c:pt>
                <c:pt idx="185">
                  <c:v>6.7749023591665116</c:v>
                </c:pt>
                <c:pt idx="186">
                  <c:v>6.8115234530000031</c:v>
                </c:pt>
                <c:pt idx="187">
                  <c:v>6.8481445468331605</c:v>
                </c:pt>
                <c:pt idx="188">
                  <c:v>6.884765640666501</c:v>
                </c:pt>
                <c:pt idx="189">
                  <c:v>6.9213867344998414</c:v>
                </c:pt>
                <c:pt idx="190">
                  <c:v>6.958007828333181</c:v>
                </c:pt>
                <c:pt idx="191">
                  <c:v>6.9946289221666724</c:v>
                </c:pt>
                <c:pt idx="192">
                  <c:v>7.0312500159998308</c:v>
                </c:pt>
                <c:pt idx="193">
                  <c:v>7.0678711098331712</c:v>
                </c:pt>
                <c:pt idx="194">
                  <c:v>7.1044922036665108</c:v>
                </c:pt>
                <c:pt idx="195">
                  <c:v>7.1411132975000022</c:v>
                </c:pt>
                <c:pt idx="196">
                  <c:v>7.1777343913331606</c:v>
                </c:pt>
                <c:pt idx="197">
                  <c:v>7.214355485166501</c:v>
                </c:pt>
                <c:pt idx="198">
                  <c:v>7.2509765789998406</c:v>
                </c:pt>
                <c:pt idx="199">
                  <c:v>7.2875976728331811</c:v>
                </c:pt>
                <c:pt idx="200">
                  <c:v>7.3242187666666725</c:v>
                </c:pt>
                <c:pt idx="201">
                  <c:v>7.3608398604998309</c:v>
                </c:pt>
                <c:pt idx="202">
                  <c:v>7.3974609543331704</c:v>
                </c:pt>
                <c:pt idx="203">
                  <c:v>7.4340820481665109</c:v>
                </c:pt>
                <c:pt idx="204">
                  <c:v>7.4707031420000023</c:v>
                </c:pt>
                <c:pt idx="205">
                  <c:v>7.5073242358331607</c:v>
                </c:pt>
                <c:pt idx="206">
                  <c:v>7.5439453296665002</c:v>
                </c:pt>
                <c:pt idx="207">
                  <c:v>7.5805664234998407</c:v>
                </c:pt>
                <c:pt idx="208">
                  <c:v>7.6171875173331802</c:v>
                </c:pt>
                <c:pt idx="209">
                  <c:v>7.6538086111666717</c:v>
                </c:pt>
                <c:pt idx="210">
                  <c:v>7.69042970499983</c:v>
                </c:pt>
                <c:pt idx="211">
                  <c:v>7.7270507988331705</c:v>
                </c:pt>
                <c:pt idx="212">
                  <c:v>7.76367189266651</c:v>
                </c:pt>
                <c:pt idx="213">
                  <c:v>7.8002929865000015</c:v>
                </c:pt>
                <c:pt idx="214">
                  <c:v>7.8369140803331598</c:v>
                </c:pt>
                <c:pt idx="215">
                  <c:v>7.8735351741665003</c:v>
                </c:pt>
                <c:pt idx="216">
                  <c:v>7.9101562679998398</c:v>
                </c:pt>
                <c:pt idx="217">
                  <c:v>7.9467773618331803</c:v>
                </c:pt>
                <c:pt idx="218">
                  <c:v>7.9833984556666717</c:v>
                </c:pt>
                <c:pt idx="219">
                  <c:v>8.0200195494998301</c:v>
                </c:pt>
                <c:pt idx="220">
                  <c:v>8.0566406433331696</c:v>
                </c:pt>
                <c:pt idx="221">
                  <c:v>8.0932617371665092</c:v>
                </c:pt>
                <c:pt idx="222">
                  <c:v>8.1298828310000015</c:v>
                </c:pt>
                <c:pt idx="223">
                  <c:v>8.1665039248331599</c:v>
                </c:pt>
                <c:pt idx="224">
                  <c:v>8.2031250186664995</c:v>
                </c:pt>
                <c:pt idx="225">
                  <c:v>8.239746112499839</c:v>
                </c:pt>
                <c:pt idx="226">
                  <c:v>8.2763672063331803</c:v>
                </c:pt>
                <c:pt idx="227">
                  <c:v>8.3129883001666709</c:v>
                </c:pt>
                <c:pt idx="228">
                  <c:v>8.3496093939998293</c:v>
                </c:pt>
                <c:pt idx="229">
                  <c:v>8.3862304878331688</c:v>
                </c:pt>
                <c:pt idx="230">
                  <c:v>8.4228515816665102</c:v>
                </c:pt>
                <c:pt idx="231">
                  <c:v>8.4594726755000007</c:v>
                </c:pt>
                <c:pt idx="232">
                  <c:v>8.4960937693331591</c:v>
                </c:pt>
                <c:pt idx="233">
                  <c:v>8.5327148631664986</c:v>
                </c:pt>
                <c:pt idx="234">
                  <c:v>8.56933595699984</c:v>
                </c:pt>
                <c:pt idx="235">
                  <c:v>8.6059570508331795</c:v>
                </c:pt>
                <c:pt idx="236">
                  <c:v>8.6425781446666701</c:v>
                </c:pt>
                <c:pt idx="237">
                  <c:v>8.6791992384998284</c:v>
                </c:pt>
                <c:pt idx="238">
                  <c:v>8.7158203323331698</c:v>
                </c:pt>
                <c:pt idx="239">
                  <c:v>8.7524414261665093</c:v>
                </c:pt>
                <c:pt idx="240">
                  <c:v>8.7890625199999999</c:v>
                </c:pt>
                <c:pt idx="241">
                  <c:v>8.8256836138331582</c:v>
                </c:pt>
                <c:pt idx="242">
                  <c:v>8.8623047076664996</c:v>
                </c:pt>
                <c:pt idx="243">
                  <c:v>8.8989258014998391</c:v>
                </c:pt>
                <c:pt idx="244">
                  <c:v>8.9355468953331787</c:v>
                </c:pt>
                <c:pt idx="245">
                  <c:v>8.972167989166671</c:v>
                </c:pt>
                <c:pt idx="246">
                  <c:v>9.0087890829998294</c:v>
                </c:pt>
                <c:pt idx="247">
                  <c:v>9.0454101768331689</c:v>
                </c:pt>
                <c:pt idx="248">
                  <c:v>9.0820312706665085</c:v>
                </c:pt>
                <c:pt idx="249">
                  <c:v>9.1186523645000008</c:v>
                </c:pt>
                <c:pt idx="250">
                  <c:v>9.1552734583331592</c:v>
                </c:pt>
                <c:pt idx="251">
                  <c:v>9.1918945521664988</c:v>
                </c:pt>
                <c:pt idx="252">
                  <c:v>9.2285156459998383</c:v>
                </c:pt>
                <c:pt idx="253">
                  <c:v>9.2651367398331779</c:v>
                </c:pt>
                <c:pt idx="254">
                  <c:v>9.3017578336666702</c:v>
                </c:pt>
                <c:pt idx="255">
                  <c:v>9.3383789274998286</c:v>
                </c:pt>
                <c:pt idx="256">
                  <c:v>9.3750000213331681</c:v>
                </c:pt>
                <c:pt idx="257">
                  <c:v>9.4116211151665077</c:v>
                </c:pt>
                <c:pt idx="258">
                  <c:v>9.448242209</c:v>
                </c:pt>
                <c:pt idx="259">
                  <c:v>9.4848633028333396</c:v>
                </c:pt>
                <c:pt idx="260">
                  <c:v>9.5214843966664979</c:v>
                </c:pt>
                <c:pt idx="261">
                  <c:v>9.5581054904998375</c:v>
                </c:pt>
                <c:pt idx="262">
                  <c:v>9.5947265843331788</c:v>
                </c:pt>
                <c:pt idx="263">
                  <c:v>9.6313476781666694</c:v>
                </c:pt>
                <c:pt idx="264">
                  <c:v>9.6679687719998277</c:v>
                </c:pt>
                <c:pt idx="265">
                  <c:v>9.7045898658331673</c:v>
                </c:pt>
                <c:pt idx="266">
                  <c:v>9.7412109596665086</c:v>
                </c:pt>
                <c:pt idx="267">
                  <c:v>9.7778320534998482</c:v>
                </c:pt>
                <c:pt idx="268">
                  <c:v>9.8144531473333405</c:v>
                </c:pt>
                <c:pt idx="269">
                  <c:v>9.8510742411664971</c:v>
                </c:pt>
                <c:pt idx="270">
                  <c:v>9.8876953349998384</c:v>
                </c:pt>
                <c:pt idx="271">
                  <c:v>9.924316428833178</c:v>
                </c:pt>
                <c:pt idx="272">
                  <c:v>9.9609375226665033</c:v>
                </c:pt>
                <c:pt idx="273">
                  <c:v>9.9975586164998429</c:v>
                </c:pt>
                <c:pt idx="274">
                  <c:v>10.034179710333168</c:v>
                </c:pt>
                <c:pt idx="275">
                  <c:v>10.070800804166508</c:v>
                </c:pt>
                <c:pt idx="276">
                  <c:v>10.107421897999833</c:v>
                </c:pt>
                <c:pt idx="277">
                  <c:v>10.144042991833173</c:v>
                </c:pt>
                <c:pt idx="278">
                  <c:v>10.180664085666512</c:v>
                </c:pt>
                <c:pt idx="279">
                  <c:v>10.217285179499838</c:v>
                </c:pt>
                <c:pt idx="280">
                  <c:v>10.253906273333177</c:v>
                </c:pt>
                <c:pt idx="281">
                  <c:v>10.290527367166503</c:v>
                </c:pt>
                <c:pt idx="282">
                  <c:v>10.327148460999842</c:v>
                </c:pt>
                <c:pt idx="283">
                  <c:v>10.363769554833167</c:v>
                </c:pt>
                <c:pt idx="284">
                  <c:v>10.400390648666507</c:v>
                </c:pt>
                <c:pt idx="285">
                  <c:v>10.437011742499847</c:v>
                </c:pt>
                <c:pt idx="286">
                  <c:v>10.473632836333172</c:v>
                </c:pt>
                <c:pt idx="287">
                  <c:v>10.510253930166511</c:v>
                </c:pt>
                <c:pt idx="288">
                  <c:v>10.546875023999837</c:v>
                </c:pt>
                <c:pt idx="289">
                  <c:v>10.583496117833176</c:v>
                </c:pt>
                <c:pt idx="290">
                  <c:v>10.620117211666502</c:v>
                </c:pt>
                <c:pt idx="291">
                  <c:v>10.656738305499841</c:v>
                </c:pt>
                <c:pt idx="292">
                  <c:v>10.693359399333167</c:v>
                </c:pt>
                <c:pt idx="293">
                  <c:v>10.729980493166506</c:v>
                </c:pt>
                <c:pt idx="294">
                  <c:v>10.766601586999847</c:v>
                </c:pt>
                <c:pt idx="295">
                  <c:v>10.803222680833171</c:v>
                </c:pt>
                <c:pt idx="296">
                  <c:v>10.839843774666512</c:v>
                </c:pt>
                <c:pt idx="297">
                  <c:v>10.876464868499836</c:v>
                </c:pt>
                <c:pt idx="298">
                  <c:v>10.913085962333177</c:v>
                </c:pt>
                <c:pt idx="299">
                  <c:v>10.949707056166501</c:v>
                </c:pt>
                <c:pt idx="300">
                  <c:v>10.986328149999842</c:v>
                </c:pt>
                <c:pt idx="301">
                  <c:v>11.022949243833166</c:v>
                </c:pt>
                <c:pt idx="302">
                  <c:v>11.059570337666507</c:v>
                </c:pt>
                <c:pt idx="303">
                  <c:v>11.096191431499847</c:v>
                </c:pt>
                <c:pt idx="304">
                  <c:v>11.132812525333172</c:v>
                </c:pt>
                <c:pt idx="305">
                  <c:v>11.169433619166512</c:v>
                </c:pt>
                <c:pt idx="306">
                  <c:v>11.206054712999837</c:v>
                </c:pt>
                <c:pt idx="307">
                  <c:v>11.242675806833176</c:v>
                </c:pt>
                <c:pt idx="308">
                  <c:v>11.279296900666502</c:v>
                </c:pt>
                <c:pt idx="309">
                  <c:v>11.315917994499841</c:v>
                </c:pt>
                <c:pt idx="310">
                  <c:v>11.352539088333167</c:v>
                </c:pt>
                <c:pt idx="311">
                  <c:v>11.389160182166506</c:v>
                </c:pt>
                <c:pt idx="312">
                  <c:v>11.425781275999846</c:v>
                </c:pt>
                <c:pt idx="313">
                  <c:v>11.462402369833171</c:v>
                </c:pt>
                <c:pt idx="314">
                  <c:v>11.499023463666511</c:v>
                </c:pt>
                <c:pt idx="315">
                  <c:v>11.535644557499836</c:v>
                </c:pt>
                <c:pt idx="316">
                  <c:v>11.572265651333176</c:v>
                </c:pt>
                <c:pt idx="317">
                  <c:v>11.608886745166501</c:v>
                </c:pt>
                <c:pt idx="318">
                  <c:v>11.645507838999841</c:v>
                </c:pt>
                <c:pt idx="319">
                  <c:v>11.682128932833166</c:v>
                </c:pt>
                <c:pt idx="320">
                  <c:v>11.718750026666505</c:v>
                </c:pt>
                <c:pt idx="321">
                  <c:v>11.755371120499847</c:v>
                </c:pt>
                <c:pt idx="322">
                  <c:v>11.79199221433317</c:v>
                </c:pt>
                <c:pt idx="323">
                  <c:v>11.828613308166512</c:v>
                </c:pt>
                <c:pt idx="324">
                  <c:v>11.865234401999835</c:v>
                </c:pt>
                <c:pt idx="325">
                  <c:v>11.901855495833177</c:v>
                </c:pt>
                <c:pt idx="326">
                  <c:v>11.9384765896665</c:v>
                </c:pt>
                <c:pt idx="327">
                  <c:v>11.975097683499841</c:v>
                </c:pt>
                <c:pt idx="328">
                  <c:v>12.011718777333181</c:v>
                </c:pt>
                <c:pt idx="329">
                  <c:v>12.048339871166506</c:v>
                </c:pt>
                <c:pt idx="330">
                  <c:v>12.084960964999846</c:v>
                </c:pt>
                <c:pt idx="331">
                  <c:v>12.121582058833171</c:v>
                </c:pt>
                <c:pt idx="332">
                  <c:v>12.158203152666511</c:v>
                </c:pt>
                <c:pt idx="333">
                  <c:v>12.194824246499836</c:v>
                </c:pt>
                <c:pt idx="334">
                  <c:v>12.231445340333176</c:v>
                </c:pt>
                <c:pt idx="335">
                  <c:v>12.268066434166501</c:v>
                </c:pt>
                <c:pt idx="336">
                  <c:v>12.304687527999841</c:v>
                </c:pt>
                <c:pt idx="337">
                  <c:v>12.34130862183318</c:v>
                </c:pt>
                <c:pt idx="338">
                  <c:v>12.377929715666506</c:v>
                </c:pt>
                <c:pt idx="339">
                  <c:v>12.414550809499845</c:v>
                </c:pt>
                <c:pt idx="340">
                  <c:v>12.45117190333317</c:v>
                </c:pt>
                <c:pt idx="341">
                  <c:v>12.48779299716651</c:v>
                </c:pt>
                <c:pt idx="342">
                  <c:v>12.524414090999835</c:v>
                </c:pt>
                <c:pt idx="343">
                  <c:v>12.561035184833175</c:v>
                </c:pt>
                <c:pt idx="344">
                  <c:v>12.5976562786665</c:v>
                </c:pt>
                <c:pt idx="345">
                  <c:v>12.63427737249984</c:v>
                </c:pt>
                <c:pt idx="346">
                  <c:v>12.670898466333179</c:v>
                </c:pt>
                <c:pt idx="347">
                  <c:v>12.707519560166505</c:v>
                </c:pt>
                <c:pt idx="348">
                  <c:v>12.744140653999844</c:v>
                </c:pt>
                <c:pt idx="349">
                  <c:v>12.78076174783317</c:v>
                </c:pt>
                <c:pt idx="350">
                  <c:v>12.817382841666509</c:v>
                </c:pt>
                <c:pt idx="351">
                  <c:v>12.854003935499835</c:v>
                </c:pt>
                <c:pt idx="352">
                  <c:v>12.890625029333174</c:v>
                </c:pt>
                <c:pt idx="353">
                  <c:v>12.927246123166499</c:v>
                </c:pt>
                <c:pt idx="354">
                  <c:v>12.963867216999839</c:v>
                </c:pt>
                <c:pt idx="355">
                  <c:v>13.00048831083318</c:v>
                </c:pt>
                <c:pt idx="356">
                  <c:v>13.037109404666504</c:v>
                </c:pt>
                <c:pt idx="357">
                  <c:v>13.073730498499845</c:v>
                </c:pt>
                <c:pt idx="358">
                  <c:v>13.110351592333169</c:v>
                </c:pt>
                <c:pt idx="359">
                  <c:v>13.14697268616651</c:v>
                </c:pt>
                <c:pt idx="360">
                  <c:v>13.183593779999834</c:v>
                </c:pt>
                <c:pt idx="361">
                  <c:v>13.220214873833175</c:v>
                </c:pt>
                <c:pt idx="362">
                  <c:v>13.256835967666499</c:v>
                </c:pt>
                <c:pt idx="363">
                  <c:v>13.29345706149984</c:v>
                </c:pt>
                <c:pt idx="364">
                  <c:v>13.33007815533318</c:v>
                </c:pt>
                <c:pt idx="365">
                  <c:v>13.366699249166505</c:v>
                </c:pt>
                <c:pt idx="366">
                  <c:v>13.403320342999844</c:v>
                </c:pt>
                <c:pt idx="367">
                  <c:v>13.43994143683317</c:v>
                </c:pt>
                <c:pt idx="368">
                  <c:v>13.476562530666509</c:v>
                </c:pt>
                <c:pt idx="369">
                  <c:v>13.513183624499835</c:v>
                </c:pt>
                <c:pt idx="370">
                  <c:v>13.549804718333174</c:v>
                </c:pt>
                <c:pt idx="371">
                  <c:v>13.586425812166514</c:v>
                </c:pt>
                <c:pt idx="372">
                  <c:v>13.623046905999839</c:v>
                </c:pt>
                <c:pt idx="373">
                  <c:v>13.659667999833179</c:v>
                </c:pt>
                <c:pt idx="374">
                  <c:v>13.696289093666504</c:v>
                </c:pt>
                <c:pt idx="375">
                  <c:v>13.732910187499844</c:v>
                </c:pt>
                <c:pt idx="376">
                  <c:v>13.769531281333169</c:v>
                </c:pt>
                <c:pt idx="377">
                  <c:v>13.806152375166509</c:v>
                </c:pt>
                <c:pt idx="378">
                  <c:v>13.842773468999834</c:v>
                </c:pt>
                <c:pt idx="379">
                  <c:v>13.879394562833173</c:v>
                </c:pt>
                <c:pt idx="380">
                  <c:v>13.916015656666513</c:v>
                </c:pt>
                <c:pt idx="381">
                  <c:v>13.952636750499838</c:v>
                </c:pt>
                <c:pt idx="382">
                  <c:v>13.989257844333178</c:v>
                </c:pt>
                <c:pt idx="383">
                  <c:v>14.025878938166503</c:v>
                </c:pt>
                <c:pt idx="384">
                  <c:v>14.062500031999843</c:v>
                </c:pt>
                <c:pt idx="385">
                  <c:v>14.099121125833168</c:v>
                </c:pt>
                <c:pt idx="386">
                  <c:v>14.135742219666508</c:v>
                </c:pt>
                <c:pt idx="387">
                  <c:v>14.172363313499833</c:v>
                </c:pt>
                <c:pt idx="388">
                  <c:v>14.208984407333173</c:v>
                </c:pt>
                <c:pt idx="389">
                  <c:v>14.245605501166514</c:v>
                </c:pt>
                <c:pt idx="390">
                  <c:v>14.282226594999837</c:v>
                </c:pt>
                <c:pt idx="391">
                  <c:v>14.318847688833179</c:v>
                </c:pt>
                <c:pt idx="392">
                  <c:v>14.355468782666502</c:v>
                </c:pt>
                <c:pt idx="393">
                  <c:v>14.392089876499844</c:v>
                </c:pt>
                <c:pt idx="394">
                  <c:v>14.428710970333167</c:v>
                </c:pt>
                <c:pt idx="395">
                  <c:v>14.465332064166509</c:v>
                </c:pt>
                <c:pt idx="396">
                  <c:v>14.501953157999832</c:v>
                </c:pt>
                <c:pt idx="397">
                  <c:v>14.538574251833174</c:v>
                </c:pt>
                <c:pt idx="398">
                  <c:v>14.575195345666513</c:v>
                </c:pt>
                <c:pt idx="399">
                  <c:v>14.611816439499838</c:v>
                </c:pt>
                <c:pt idx="400">
                  <c:v>14.648437533333178</c:v>
                </c:pt>
                <c:pt idx="401">
                  <c:v>14.685058627166503</c:v>
                </c:pt>
                <c:pt idx="402">
                  <c:v>14.721679720999843</c:v>
                </c:pt>
                <c:pt idx="403">
                  <c:v>14.758300814833168</c:v>
                </c:pt>
                <c:pt idx="404">
                  <c:v>14.794921908666508</c:v>
                </c:pt>
                <c:pt idx="405">
                  <c:v>14.831543002499833</c:v>
                </c:pt>
                <c:pt idx="406">
                  <c:v>14.868164096333173</c:v>
                </c:pt>
                <c:pt idx="407">
                  <c:v>14.904785190166512</c:v>
                </c:pt>
                <c:pt idx="408">
                  <c:v>14.941406283999838</c:v>
                </c:pt>
                <c:pt idx="409">
                  <c:v>14.978027377833177</c:v>
                </c:pt>
                <c:pt idx="410">
                  <c:v>15.014648471666503</c:v>
                </c:pt>
                <c:pt idx="411">
                  <c:v>15.051269565499842</c:v>
                </c:pt>
                <c:pt idx="412">
                  <c:v>15.087890659333167</c:v>
                </c:pt>
                <c:pt idx="413">
                  <c:v>15.124511753166507</c:v>
                </c:pt>
                <c:pt idx="414">
                  <c:v>15.161132846999847</c:v>
                </c:pt>
                <c:pt idx="415">
                  <c:v>15.197753940833172</c:v>
                </c:pt>
                <c:pt idx="416">
                  <c:v>15.234375034666511</c:v>
                </c:pt>
                <c:pt idx="417">
                  <c:v>15.270996128499837</c:v>
                </c:pt>
                <c:pt idx="418">
                  <c:v>15.307617222333176</c:v>
                </c:pt>
                <c:pt idx="419">
                  <c:v>15.344238316166502</c:v>
                </c:pt>
                <c:pt idx="420">
                  <c:v>15.380859409999841</c:v>
                </c:pt>
                <c:pt idx="421">
                  <c:v>15.417480503833167</c:v>
                </c:pt>
                <c:pt idx="422">
                  <c:v>15.454101597666506</c:v>
                </c:pt>
                <c:pt idx="423">
                  <c:v>15.490722691499847</c:v>
                </c:pt>
                <c:pt idx="424">
                  <c:v>15.527343785333171</c:v>
                </c:pt>
                <c:pt idx="425">
                  <c:v>15.563964879166512</c:v>
                </c:pt>
                <c:pt idx="426">
                  <c:v>15.600585972999836</c:v>
                </c:pt>
                <c:pt idx="427">
                  <c:v>15.637207066833177</c:v>
                </c:pt>
                <c:pt idx="428">
                  <c:v>15.673828160666501</c:v>
                </c:pt>
                <c:pt idx="429">
                  <c:v>15.710449254499842</c:v>
                </c:pt>
                <c:pt idx="430">
                  <c:v>15.747070348333166</c:v>
                </c:pt>
                <c:pt idx="431">
                  <c:v>15.783691442166507</c:v>
                </c:pt>
                <c:pt idx="432">
                  <c:v>15.820312535999847</c:v>
                </c:pt>
                <c:pt idx="433">
                  <c:v>15.856933629833172</c:v>
                </c:pt>
                <c:pt idx="434">
                  <c:v>15.893554723666512</c:v>
                </c:pt>
                <c:pt idx="435">
                  <c:v>15.930175817499837</c:v>
                </c:pt>
                <c:pt idx="436">
                  <c:v>15.966796911333176</c:v>
                </c:pt>
                <c:pt idx="437">
                  <c:v>16.003418005166502</c:v>
                </c:pt>
                <c:pt idx="438">
                  <c:v>16.040039098999841</c:v>
                </c:pt>
                <c:pt idx="439">
                  <c:v>16.076660192833167</c:v>
                </c:pt>
                <c:pt idx="440">
                  <c:v>16.113281286666506</c:v>
                </c:pt>
                <c:pt idx="441">
                  <c:v>16.149902380499846</c:v>
                </c:pt>
                <c:pt idx="442">
                  <c:v>16.186523474333171</c:v>
                </c:pt>
                <c:pt idx="443">
                  <c:v>16.223144568166511</c:v>
                </c:pt>
                <c:pt idx="444">
                  <c:v>16.259765661999836</c:v>
                </c:pt>
                <c:pt idx="445">
                  <c:v>16.296386755833176</c:v>
                </c:pt>
                <c:pt idx="446">
                  <c:v>16.333007849666501</c:v>
                </c:pt>
                <c:pt idx="447">
                  <c:v>16.369628943499841</c:v>
                </c:pt>
                <c:pt idx="448">
                  <c:v>16.406250037333166</c:v>
                </c:pt>
                <c:pt idx="449">
                  <c:v>16.442871131166505</c:v>
                </c:pt>
                <c:pt idx="450">
                  <c:v>16.479492224999845</c:v>
                </c:pt>
                <c:pt idx="451">
                  <c:v>16.51611331883317</c:v>
                </c:pt>
                <c:pt idx="452">
                  <c:v>16.55273441266651</c:v>
                </c:pt>
                <c:pt idx="453">
                  <c:v>16.589355506499835</c:v>
                </c:pt>
                <c:pt idx="454">
                  <c:v>16.625976600333175</c:v>
                </c:pt>
                <c:pt idx="455">
                  <c:v>16.6625976941665</c:v>
                </c:pt>
                <c:pt idx="456">
                  <c:v>16.69921878799984</c:v>
                </c:pt>
                <c:pt idx="457">
                  <c:v>16.735839881833179</c:v>
                </c:pt>
                <c:pt idx="458">
                  <c:v>16.772460975666505</c:v>
                </c:pt>
                <c:pt idx="459">
                  <c:v>16.809082069499844</c:v>
                </c:pt>
                <c:pt idx="460">
                  <c:v>16.84570316333317</c:v>
                </c:pt>
                <c:pt idx="461">
                  <c:v>16.882324257166509</c:v>
                </c:pt>
                <c:pt idx="462">
                  <c:v>16.918945350999834</c:v>
                </c:pt>
                <c:pt idx="463">
                  <c:v>16.955566444833174</c:v>
                </c:pt>
                <c:pt idx="464">
                  <c:v>16.992187538666499</c:v>
                </c:pt>
                <c:pt idx="465">
                  <c:v>17.028808632499839</c:v>
                </c:pt>
                <c:pt idx="466">
                  <c:v>17.065429726333182</c:v>
                </c:pt>
                <c:pt idx="467">
                  <c:v>17.102050820166504</c:v>
                </c:pt>
                <c:pt idx="468">
                  <c:v>17.138671913999847</c:v>
                </c:pt>
                <c:pt idx="469">
                  <c:v>17.175293007833169</c:v>
                </c:pt>
                <c:pt idx="470">
                  <c:v>17.211914101666512</c:v>
                </c:pt>
                <c:pt idx="471">
                  <c:v>17.248535195499834</c:v>
                </c:pt>
                <c:pt idx="472">
                  <c:v>17.285156289333177</c:v>
                </c:pt>
                <c:pt idx="473">
                  <c:v>17.321777383166499</c:v>
                </c:pt>
                <c:pt idx="474">
                  <c:v>17.358398476999842</c:v>
                </c:pt>
                <c:pt idx="475">
                  <c:v>17.395019570833181</c:v>
                </c:pt>
                <c:pt idx="476">
                  <c:v>17.431640664666507</c:v>
                </c:pt>
                <c:pt idx="477">
                  <c:v>17.468261758499846</c:v>
                </c:pt>
                <c:pt idx="478">
                  <c:v>17.504882852333171</c:v>
                </c:pt>
                <c:pt idx="479">
                  <c:v>17.541503946166511</c:v>
                </c:pt>
                <c:pt idx="480">
                  <c:v>17.578125039999836</c:v>
                </c:pt>
                <c:pt idx="481">
                  <c:v>17.614746133833176</c:v>
                </c:pt>
                <c:pt idx="482">
                  <c:v>17.651367227666501</c:v>
                </c:pt>
                <c:pt idx="483">
                  <c:v>17.687988321499841</c:v>
                </c:pt>
                <c:pt idx="484">
                  <c:v>17.72460941533318</c:v>
                </c:pt>
                <c:pt idx="485">
                  <c:v>17.761230509166506</c:v>
                </c:pt>
                <c:pt idx="486">
                  <c:v>17.797851602999845</c:v>
                </c:pt>
                <c:pt idx="487">
                  <c:v>17.834472696833171</c:v>
                </c:pt>
                <c:pt idx="488">
                  <c:v>17.87109379066651</c:v>
                </c:pt>
                <c:pt idx="489">
                  <c:v>17.907714884499836</c:v>
                </c:pt>
                <c:pt idx="490">
                  <c:v>17.944335978333175</c:v>
                </c:pt>
                <c:pt idx="491">
                  <c:v>17.9809570721665</c:v>
                </c:pt>
                <c:pt idx="492">
                  <c:v>18.01757816599984</c:v>
                </c:pt>
                <c:pt idx="493">
                  <c:v>18.05419925983318</c:v>
                </c:pt>
                <c:pt idx="494">
                  <c:v>18.090820353666505</c:v>
                </c:pt>
                <c:pt idx="495">
                  <c:v>18.127441447499844</c:v>
                </c:pt>
                <c:pt idx="496">
                  <c:v>18.16406254133317</c:v>
                </c:pt>
                <c:pt idx="497">
                  <c:v>18.200683635166509</c:v>
                </c:pt>
                <c:pt idx="498">
                  <c:v>18.237304728999835</c:v>
                </c:pt>
                <c:pt idx="499">
                  <c:v>18.273925822833174</c:v>
                </c:pt>
                <c:pt idx="500">
                  <c:v>18.310546916666514</c:v>
                </c:pt>
                <c:pt idx="501">
                  <c:v>18.347168010499839</c:v>
                </c:pt>
                <c:pt idx="502">
                  <c:v>18.383789104333179</c:v>
                </c:pt>
                <c:pt idx="503">
                  <c:v>18.420410198166504</c:v>
                </c:pt>
                <c:pt idx="504">
                  <c:v>18.457031291999844</c:v>
                </c:pt>
                <c:pt idx="505">
                  <c:v>18.493652385833169</c:v>
                </c:pt>
                <c:pt idx="506">
                  <c:v>18.530273479666509</c:v>
                </c:pt>
                <c:pt idx="507">
                  <c:v>18.566894573499834</c:v>
                </c:pt>
                <c:pt idx="508">
                  <c:v>18.603515667333173</c:v>
                </c:pt>
                <c:pt idx="509">
                  <c:v>18.640136761166513</c:v>
                </c:pt>
                <c:pt idx="510">
                  <c:v>18.676757854999838</c:v>
                </c:pt>
                <c:pt idx="511">
                  <c:v>18.713378948833178</c:v>
                </c:pt>
                <c:pt idx="512">
                  <c:v>18.750000042666503</c:v>
                </c:pt>
                <c:pt idx="513">
                  <c:v>18.786621136499843</c:v>
                </c:pt>
                <c:pt idx="514">
                  <c:v>18.823242230333168</c:v>
                </c:pt>
                <c:pt idx="515">
                  <c:v>18.859863324166508</c:v>
                </c:pt>
                <c:pt idx="516">
                  <c:v>18.896484417999833</c:v>
                </c:pt>
                <c:pt idx="517">
                  <c:v>18.933105511833173</c:v>
                </c:pt>
                <c:pt idx="518">
                  <c:v>18.969726605666512</c:v>
                </c:pt>
                <c:pt idx="519">
                  <c:v>19.006347699499837</c:v>
                </c:pt>
                <c:pt idx="520">
                  <c:v>19.042968793333177</c:v>
                </c:pt>
                <c:pt idx="521">
                  <c:v>19.079589887166502</c:v>
                </c:pt>
                <c:pt idx="522">
                  <c:v>19.116210980999842</c:v>
                </c:pt>
                <c:pt idx="523">
                  <c:v>19.152832074833167</c:v>
                </c:pt>
                <c:pt idx="524">
                  <c:v>19.189453168666507</c:v>
                </c:pt>
                <c:pt idx="525">
                  <c:v>19.226074262499832</c:v>
                </c:pt>
                <c:pt idx="526">
                  <c:v>19.262695356333172</c:v>
                </c:pt>
                <c:pt idx="527">
                  <c:v>19.299316450166511</c:v>
                </c:pt>
                <c:pt idx="528">
                  <c:v>19.335937543999837</c:v>
                </c:pt>
                <c:pt idx="529">
                  <c:v>19.372558637833176</c:v>
                </c:pt>
                <c:pt idx="530">
                  <c:v>19.409179731666502</c:v>
                </c:pt>
                <c:pt idx="531">
                  <c:v>19.445800825499841</c:v>
                </c:pt>
                <c:pt idx="532">
                  <c:v>19.482421919333166</c:v>
                </c:pt>
                <c:pt idx="533">
                  <c:v>19.519043013166506</c:v>
                </c:pt>
                <c:pt idx="534">
                  <c:v>19.555664106999831</c:v>
                </c:pt>
                <c:pt idx="535">
                  <c:v>19.592285200833171</c:v>
                </c:pt>
                <c:pt idx="536">
                  <c:v>19.628906294666514</c:v>
                </c:pt>
                <c:pt idx="537">
                  <c:v>19.665527388499836</c:v>
                </c:pt>
                <c:pt idx="538">
                  <c:v>19.702148482333179</c:v>
                </c:pt>
                <c:pt idx="539">
                  <c:v>19.738769576166501</c:v>
                </c:pt>
                <c:pt idx="540">
                  <c:v>19.775390669999844</c:v>
                </c:pt>
                <c:pt idx="541">
                  <c:v>19.812011763833166</c:v>
                </c:pt>
                <c:pt idx="542">
                  <c:v>19.848632857666509</c:v>
                </c:pt>
                <c:pt idx="543">
                  <c:v>19.885253951499848</c:v>
                </c:pt>
                <c:pt idx="544">
                  <c:v>19.921875045333174</c:v>
                </c:pt>
                <c:pt idx="545">
                  <c:v>19.958496139166513</c:v>
                </c:pt>
                <c:pt idx="546">
                  <c:v>19.995117232999839</c:v>
                </c:pt>
                <c:pt idx="547">
                  <c:v>20.031738326833178</c:v>
                </c:pt>
                <c:pt idx="548">
                  <c:v>20.068359420666503</c:v>
                </c:pt>
                <c:pt idx="549">
                  <c:v>20.104980514499843</c:v>
                </c:pt>
                <c:pt idx="550">
                  <c:v>20.141601608333168</c:v>
                </c:pt>
                <c:pt idx="551">
                  <c:v>20.178222702166508</c:v>
                </c:pt>
                <c:pt idx="552">
                  <c:v>20.214843795999847</c:v>
                </c:pt>
                <c:pt idx="553">
                  <c:v>20.251464889833173</c:v>
                </c:pt>
                <c:pt idx="554">
                  <c:v>20.288085983666512</c:v>
                </c:pt>
                <c:pt idx="555">
                  <c:v>20.324707077499838</c:v>
                </c:pt>
                <c:pt idx="556">
                  <c:v>20.361328171333177</c:v>
                </c:pt>
                <c:pt idx="557">
                  <c:v>20.397949265166503</c:v>
                </c:pt>
                <c:pt idx="558">
                  <c:v>20.434570358999842</c:v>
                </c:pt>
                <c:pt idx="559">
                  <c:v>20.471191452833168</c:v>
                </c:pt>
                <c:pt idx="560">
                  <c:v>20.507812546666507</c:v>
                </c:pt>
                <c:pt idx="561">
                  <c:v>20.544433640499847</c:v>
                </c:pt>
                <c:pt idx="562">
                  <c:v>20.581054734333172</c:v>
                </c:pt>
                <c:pt idx="563">
                  <c:v>20.617675828166512</c:v>
                </c:pt>
                <c:pt idx="564">
                  <c:v>20.654296921999837</c:v>
                </c:pt>
                <c:pt idx="565">
                  <c:v>20.690918015833176</c:v>
                </c:pt>
                <c:pt idx="566">
                  <c:v>20.727539109666502</c:v>
                </c:pt>
                <c:pt idx="567">
                  <c:v>20.764160203499841</c:v>
                </c:pt>
                <c:pt idx="568">
                  <c:v>20.800781297333167</c:v>
                </c:pt>
                <c:pt idx="569">
                  <c:v>20.837402391166506</c:v>
                </c:pt>
                <c:pt idx="570">
                  <c:v>20.874023484999846</c:v>
                </c:pt>
                <c:pt idx="571">
                  <c:v>20.910644578833171</c:v>
                </c:pt>
                <c:pt idx="572">
                  <c:v>20.947265672666511</c:v>
                </c:pt>
                <c:pt idx="573">
                  <c:v>20.983886766499836</c:v>
                </c:pt>
                <c:pt idx="574">
                  <c:v>21.020507860333176</c:v>
                </c:pt>
                <c:pt idx="575">
                  <c:v>21.057128954166501</c:v>
                </c:pt>
                <c:pt idx="576">
                  <c:v>21.093750047999841</c:v>
                </c:pt>
                <c:pt idx="577">
                  <c:v>21.130371141833166</c:v>
                </c:pt>
                <c:pt idx="578">
                  <c:v>21.166992235666505</c:v>
                </c:pt>
                <c:pt idx="579">
                  <c:v>21.203613329499845</c:v>
                </c:pt>
                <c:pt idx="580">
                  <c:v>21.24023442333317</c:v>
                </c:pt>
                <c:pt idx="581">
                  <c:v>21.27685551716651</c:v>
                </c:pt>
                <c:pt idx="582">
                  <c:v>21.313476610999835</c:v>
                </c:pt>
                <c:pt idx="583">
                  <c:v>21.350097704833175</c:v>
                </c:pt>
                <c:pt idx="584">
                  <c:v>21.3867187986665</c:v>
                </c:pt>
                <c:pt idx="585">
                  <c:v>21.42333989249984</c:v>
                </c:pt>
                <c:pt idx="586">
                  <c:v>21.459960986333179</c:v>
                </c:pt>
                <c:pt idx="587">
                  <c:v>21.496582080166505</c:v>
                </c:pt>
                <c:pt idx="588">
                  <c:v>21.533203173999844</c:v>
                </c:pt>
                <c:pt idx="589">
                  <c:v>21.56982426783317</c:v>
                </c:pt>
                <c:pt idx="590">
                  <c:v>21.606445361666509</c:v>
                </c:pt>
                <c:pt idx="591">
                  <c:v>21.643066455499834</c:v>
                </c:pt>
                <c:pt idx="592">
                  <c:v>21.679687549333174</c:v>
                </c:pt>
                <c:pt idx="593">
                  <c:v>21.716308643166499</c:v>
                </c:pt>
                <c:pt idx="594">
                  <c:v>21.752929736999839</c:v>
                </c:pt>
                <c:pt idx="595">
                  <c:v>21.789550830833182</c:v>
                </c:pt>
                <c:pt idx="596">
                  <c:v>21.826171924666504</c:v>
                </c:pt>
                <c:pt idx="597">
                  <c:v>21.862793018499847</c:v>
                </c:pt>
                <c:pt idx="598">
                  <c:v>21.899414112333169</c:v>
                </c:pt>
                <c:pt idx="599">
                  <c:v>21.936035206166512</c:v>
                </c:pt>
                <c:pt idx="600">
                  <c:v>21.972656299999834</c:v>
                </c:pt>
                <c:pt idx="601">
                  <c:v>22.009277393833177</c:v>
                </c:pt>
                <c:pt idx="602">
                  <c:v>22.045898487666499</c:v>
                </c:pt>
                <c:pt idx="603">
                  <c:v>22.082519581499842</c:v>
                </c:pt>
                <c:pt idx="604">
                  <c:v>22.119140675333181</c:v>
                </c:pt>
                <c:pt idx="605">
                  <c:v>22.155761769166507</c:v>
                </c:pt>
                <c:pt idx="606">
                  <c:v>22.192382862999846</c:v>
                </c:pt>
                <c:pt idx="607">
                  <c:v>22.229003956833171</c:v>
                </c:pt>
                <c:pt idx="608">
                  <c:v>22.265625050666511</c:v>
                </c:pt>
                <c:pt idx="609">
                  <c:v>22.302246144499836</c:v>
                </c:pt>
                <c:pt idx="610">
                  <c:v>22.338867238333176</c:v>
                </c:pt>
                <c:pt idx="611">
                  <c:v>22.375488332166501</c:v>
                </c:pt>
                <c:pt idx="612">
                  <c:v>22.412109425999841</c:v>
                </c:pt>
                <c:pt idx="613">
                  <c:v>22.44873051983318</c:v>
                </c:pt>
                <c:pt idx="614">
                  <c:v>22.485351613666506</c:v>
                </c:pt>
                <c:pt idx="615">
                  <c:v>22.521972707499845</c:v>
                </c:pt>
                <c:pt idx="616">
                  <c:v>22.558593801333171</c:v>
                </c:pt>
                <c:pt idx="617">
                  <c:v>22.59521489516651</c:v>
                </c:pt>
                <c:pt idx="618">
                  <c:v>22.631835988999836</c:v>
                </c:pt>
                <c:pt idx="619">
                  <c:v>22.668457082833175</c:v>
                </c:pt>
                <c:pt idx="620">
                  <c:v>22.7050781766665</c:v>
                </c:pt>
                <c:pt idx="621">
                  <c:v>22.74169927049984</c:v>
                </c:pt>
                <c:pt idx="622">
                  <c:v>22.77832036433318</c:v>
                </c:pt>
                <c:pt idx="623">
                  <c:v>22.814941458166505</c:v>
                </c:pt>
                <c:pt idx="624">
                  <c:v>22.851562551999844</c:v>
                </c:pt>
                <c:pt idx="625">
                  <c:v>22.88818364583317</c:v>
                </c:pt>
                <c:pt idx="626">
                  <c:v>22.924804739666509</c:v>
                </c:pt>
                <c:pt idx="627">
                  <c:v>22.961425833499835</c:v>
                </c:pt>
                <c:pt idx="628">
                  <c:v>22.998046927333174</c:v>
                </c:pt>
                <c:pt idx="629">
                  <c:v>23.034668021166514</c:v>
                </c:pt>
                <c:pt idx="630">
                  <c:v>23.071289114999839</c:v>
                </c:pt>
                <c:pt idx="631">
                  <c:v>23.107910208833179</c:v>
                </c:pt>
                <c:pt idx="632">
                  <c:v>23.144531302666504</c:v>
                </c:pt>
                <c:pt idx="633">
                  <c:v>23.181152396499844</c:v>
                </c:pt>
                <c:pt idx="634">
                  <c:v>23.217773490333169</c:v>
                </c:pt>
                <c:pt idx="635">
                  <c:v>23.254394584166509</c:v>
                </c:pt>
                <c:pt idx="636">
                  <c:v>23.291015677999834</c:v>
                </c:pt>
                <c:pt idx="637">
                  <c:v>23.327636771833173</c:v>
                </c:pt>
                <c:pt idx="638">
                  <c:v>23.364257865666513</c:v>
                </c:pt>
                <c:pt idx="639">
                  <c:v>23.400878959499838</c:v>
                </c:pt>
                <c:pt idx="640">
                  <c:v>23.437500053333178</c:v>
                </c:pt>
                <c:pt idx="641">
                  <c:v>23.474121147166503</c:v>
                </c:pt>
                <c:pt idx="642">
                  <c:v>23.510742240999843</c:v>
                </c:pt>
                <c:pt idx="643">
                  <c:v>23.547363334833168</c:v>
                </c:pt>
                <c:pt idx="644">
                  <c:v>23.583984428666508</c:v>
                </c:pt>
                <c:pt idx="645">
                  <c:v>23.620605522499833</c:v>
                </c:pt>
                <c:pt idx="646">
                  <c:v>23.657226616333173</c:v>
                </c:pt>
                <c:pt idx="647">
                  <c:v>23.693847710166512</c:v>
                </c:pt>
                <c:pt idx="648">
                  <c:v>23.730468803999837</c:v>
                </c:pt>
                <c:pt idx="649">
                  <c:v>23.767089897833177</c:v>
                </c:pt>
                <c:pt idx="650">
                  <c:v>23.803710991666502</c:v>
                </c:pt>
                <c:pt idx="651">
                  <c:v>23.840332085499842</c:v>
                </c:pt>
                <c:pt idx="652">
                  <c:v>23.876953179333167</c:v>
                </c:pt>
                <c:pt idx="653">
                  <c:v>23.913574273166507</c:v>
                </c:pt>
                <c:pt idx="654">
                  <c:v>23.950195366999832</c:v>
                </c:pt>
                <c:pt idx="655">
                  <c:v>23.986816460833172</c:v>
                </c:pt>
                <c:pt idx="656">
                  <c:v>24.023437554666511</c:v>
                </c:pt>
                <c:pt idx="657">
                  <c:v>24.060058648499837</c:v>
                </c:pt>
                <c:pt idx="658">
                  <c:v>24.096679742333176</c:v>
                </c:pt>
                <c:pt idx="659">
                  <c:v>24.133300836166502</c:v>
                </c:pt>
                <c:pt idx="660">
                  <c:v>24.169921929999841</c:v>
                </c:pt>
                <c:pt idx="661">
                  <c:v>24.206543023833166</c:v>
                </c:pt>
                <c:pt idx="662">
                  <c:v>24.243164117666506</c:v>
                </c:pt>
                <c:pt idx="663">
                  <c:v>24.279785211499831</c:v>
                </c:pt>
                <c:pt idx="664">
                  <c:v>24.316406305333171</c:v>
                </c:pt>
                <c:pt idx="665">
                  <c:v>24.353027399166514</c:v>
                </c:pt>
                <c:pt idx="666">
                  <c:v>24.389648492999836</c:v>
                </c:pt>
                <c:pt idx="667">
                  <c:v>24.426269586833179</c:v>
                </c:pt>
                <c:pt idx="668">
                  <c:v>24.462890680666501</c:v>
                </c:pt>
                <c:pt idx="669">
                  <c:v>24.499511774499844</c:v>
                </c:pt>
                <c:pt idx="670">
                  <c:v>24.536132868333166</c:v>
                </c:pt>
                <c:pt idx="671">
                  <c:v>24.572753962166509</c:v>
                </c:pt>
                <c:pt idx="672">
                  <c:v>24.609375055999848</c:v>
                </c:pt>
                <c:pt idx="673">
                  <c:v>24.645996149833174</c:v>
                </c:pt>
                <c:pt idx="674">
                  <c:v>24.682617243666513</c:v>
                </c:pt>
                <c:pt idx="675">
                  <c:v>24.719238337499839</c:v>
                </c:pt>
                <c:pt idx="676">
                  <c:v>24.755859431333178</c:v>
                </c:pt>
                <c:pt idx="677">
                  <c:v>24.792480525166503</c:v>
                </c:pt>
                <c:pt idx="678">
                  <c:v>24.829101618999843</c:v>
                </c:pt>
                <c:pt idx="679">
                  <c:v>24.865722712833168</c:v>
                </c:pt>
                <c:pt idx="680">
                  <c:v>24.902343806666508</c:v>
                </c:pt>
                <c:pt idx="681">
                  <c:v>24.938964900499847</c:v>
                </c:pt>
                <c:pt idx="682">
                  <c:v>24.975585994333173</c:v>
                </c:pt>
                <c:pt idx="683">
                  <c:v>25.012207088166512</c:v>
                </c:pt>
                <c:pt idx="684">
                  <c:v>25.048828181999838</c:v>
                </c:pt>
                <c:pt idx="685">
                  <c:v>25.085449275833177</c:v>
                </c:pt>
                <c:pt idx="686">
                  <c:v>25.122070369666503</c:v>
                </c:pt>
                <c:pt idx="687">
                  <c:v>25.158691463499842</c:v>
                </c:pt>
                <c:pt idx="688">
                  <c:v>25.195312557333168</c:v>
                </c:pt>
                <c:pt idx="689">
                  <c:v>25.231933651166507</c:v>
                </c:pt>
                <c:pt idx="690">
                  <c:v>25.268554744999847</c:v>
                </c:pt>
                <c:pt idx="691">
                  <c:v>25.305175838833172</c:v>
                </c:pt>
                <c:pt idx="692">
                  <c:v>25.341796932666512</c:v>
                </c:pt>
                <c:pt idx="693">
                  <c:v>25.378418026499837</c:v>
                </c:pt>
                <c:pt idx="694">
                  <c:v>25.415039120333176</c:v>
                </c:pt>
                <c:pt idx="695">
                  <c:v>25.451660214166502</c:v>
                </c:pt>
                <c:pt idx="696">
                  <c:v>25.488281307999841</c:v>
                </c:pt>
                <c:pt idx="697">
                  <c:v>25.524902401833167</c:v>
                </c:pt>
                <c:pt idx="698">
                  <c:v>25.561523495666506</c:v>
                </c:pt>
                <c:pt idx="699">
                  <c:v>25.598144589499846</c:v>
                </c:pt>
                <c:pt idx="700">
                  <c:v>25.634765683333171</c:v>
                </c:pt>
                <c:pt idx="701">
                  <c:v>25.671386777166511</c:v>
                </c:pt>
                <c:pt idx="702">
                  <c:v>25.708007870999836</c:v>
                </c:pt>
                <c:pt idx="703">
                  <c:v>25.744628964833176</c:v>
                </c:pt>
                <c:pt idx="704">
                  <c:v>25.781250058666501</c:v>
                </c:pt>
                <c:pt idx="705">
                  <c:v>25.817871152499841</c:v>
                </c:pt>
                <c:pt idx="706">
                  <c:v>25.854492246333166</c:v>
                </c:pt>
                <c:pt idx="707">
                  <c:v>25.891113340166505</c:v>
                </c:pt>
                <c:pt idx="708">
                  <c:v>25.927734433999845</c:v>
                </c:pt>
                <c:pt idx="709">
                  <c:v>25.96435552783317</c:v>
                </c:pt>
                <c:pt idx="710">
                  <c:v>26.00097662166651</c:v>
                </c:pt>
                <c:pt idx="711">
                  <c:v>26.037597715499835</c:v>
                </c:pt>
                <c:pt idx="712">
                  <c:v>26.074218809333175</c:v>
                </c:pt>
                <c:pt idx="713">
                  <c:v>26.1108399031665</c:v>
                </c:pt>
                <c:pt idx="714">
                  <c:v>26.14746099699984</c:v>
                </c:pt>
                <c:pt idx="715">
                  <c:v>26.184082090833179</c:v>
                </c:pt>
                <c:pt idx="716">
                  <c:v>26.220703184666505</c:v>
                </c:pt>
                <c:pt idx="717">
                  <c:v>26.257324278499844</c:v>
                </c:pt>
                <c:pt idx="718">
                  <c:v>26.29394537233317</c:v>
                </c:pt>
                <c:pt idx="719">
                  <c:v>26.330566466166509</c:v>
                </c:pt>
                <c:pt idx="720">
                  <c:v>26.367187559999834</c:v>
                </c:pt>
                <c:pt idx="721">
                  <c:v>26.403808653833174</c:v>
                </c:pt>
                <c:pt idx="722">
                  <c:v>26.440429747666499</c:v>
                </c:pt>
                <c:pt idx="723">
                  <c:v>26.477050841499839</c:v>
                </c:pt>
                <c:pt idx="724">
                  <c:v>26.513671935333182</c:v>
                </c:pt>
                <c:pt idx="725">
                  <c:v>26.550293029166504</c:v>
                </c:pt>
                <c:pt idx="726">
                  <c:v>26.586914122999847</c:v>
                </c:pt>
                <c:pt idx="727">
                  <c:v>26.623535216833169</c:v>
                </c:pt>
                <c:pt idx="728">
                  <c:v>26.660156310666512</c:v>
                </c:pt>
                <c:pt idx="729">
                  <c:v>26.696777404499834</c:v>
                </c:pt>
                <c:pt idx="730">
                  <c:v>26.733398498333177</c:v>
                </c:pt>
                <c:pt idx="731">
                  <c:v>26.770019592166499</c:v>
                </c:pt>
                <c:pt idx="732">
                  <c:v>26.806640685999842</c:v>
                </c:pt>
                <c:pt idx="733">
                  <c:v>26.843261779833181</c:v>
                </c:pt>
                <c:pt idx="734">
                  <c:v>26.879882873666507</c:v>
                </c:pt>
                <c:pt idx="735">
                  <c:v>26.916503967499846</c:v>
                </c:pt>
                <c:pt idx="736">
                  <c:v>26.953125061333171</c:v>
                </c:pt>
                <c:pt idx="737">
                  <c:v>26.989746155166511</c:v>
                </c:pt>
                <c:pt idx="738">
                  <c:v>27.026367248999836</c:v>
                </c:pt>
                <c:pt idx="739">
                  <c:v>27.062988342833176</c:v>
                </c:pt>
                <c:pt idx="740">
                  <c:v>27.099609436666501</c:v>
                </c:pt>
                <c:pt idx="741">
                  <c:v>27.136230530499841</c:v>
                </c:pt>
                <c:pt idx="742">
                  <c:v>27.17285162433318</c:v>
                </c:pt>
                <c:pt idx="743">
                  <c:v>27.209472718166506</c:v>
                </c:pt>
                <c:pt idx="744">
                  <c:v>27.246093811999845</c:v>
                </c:pt>
                <c:pt idx="745">
                  <c:v>27.282714905833171</c:v>
                </c:pt>
                <c:pt idx="746">
                  <c:v>27.31933599966651</c:v>
                </c:pt>
                <c:pt idx="747">
                  <c:v>27.355957093499836</c:v>
                </c:pt>
                <c:pt idx="748">
                  <c:v>27.392578187333175</c:v>
                </c:pt>
                <c:pt idx="749">
                  <c:v>27.4291992811665</c:v>
                </c:pt>
                <c:pt idx="750">
                  <c:v>27.46582037499984</c:v>
                </c:pt>
                <c:pt idx="751">
                  <c:v>27.50244146883318</c:v>
                </c:pt>
                <c:pt idx="752">
                  <c:v>27.539062562666505</c:v>
                </c:pt>
                <c:pt idx="753">
                  <c:v>27.575683656499844</c:v>
                </c:pt>
                <c:pt idx="754">
                  <c:v>27.61230475033317</c:v>
                </c:pt>
                <c:pt idx="755">
                  <c:v>27.648925844166509</c:v>
                </c:pt>
                <c:pt idx="756">
                  <c:v>27.685546937999835</c:v>
                </c:pt>
                <c:pt idx="757">
                  <c:v>27.722168031833174</c:v>
                </c:pt>
                <c:pt idx="758">
                  <c:v>27.758789125666514</c:v>
                </c:pt>
                <c:pt idx="759">
                  <c:v>27.795410219499839</c:v>
                </c:pt>
                <c:pt idx="760">
                  <c:v>27.832031313333179</c:v>
                </c:pt>
                <c:pt idx="761">
                  <c:v>27.868652407166504</c:v>
                </c:pt>
                <c:pt idx="762">
                  <c:v>27.905273500999844</c:v>
                </c:pt>
                <c:pt idx="763">
                  <c:v>27.941894594833169</c:v>
                </c:pt>
                <c:pt idx="764">
                  <c:v>27.978515688666509</c:v>
                </c:pt>
                <c:pt idx="765">
                  <c:v>28.015136782499834</c:v>
                </c:pt>
                <c:pt idx="766">
                  <c:v>28.051757876333173</c:v>
                </c:pt>
                <c:pt idx="767">
                  <c:v>28.088378970166513</c:v>
                </c:pt>
                <c:pt idx="768">
                  <c:v>28.125000063999838</c:v>
                </c:pt>
                <c:pt idx="769">
                  <c:v>28.161621157833178</c:v>
                </c:pt>
                <c:pt idx="770">
                  <c:v>28.198242251666503</c:v>
                </c:pt>
                <c:pt idx="771">
                  <c:v>28.234863345499843</c:v>
                </c:pt>
                <c:pt idx="772">
                  <c:v>28.271484439333168</c:v>
                </c:pt>
                <c:pt idx="773">
                  <c:v>28.308105533166508</c:v>
                </c:pt>
                <c:pt idx="774">
                  <c:v>28.344726626999833</c:v>
                </c:pt>
                <c:pt idx="775">
                  <c:v>28.381347720833173</c:v>
                </c:pt>
                <c:pt idx="776">
                  <c:v>28.417968814666512</c:v>
                </c:pt>
                <c:pt idx="777">
                  <c:v>28.454589908499837</c:v>
                </c:pt>
                <c:pt idx="778">
                  <c:v>28.491211002333177</c:v>
                </c:pt>
                <c:pt idx="779">
                  <c:v>28.527832096166502</c:v>
                </c:pt>
                <c:pt idx="780">
                  <c:v>28.564453189999842</c:v>
                </c:pt>
                <c:pt idx="781">
                  <c:v>28.601074283833167</c:v>
                </c:pt>
                <c:pt idx="782">
                  <c:v>28.637695377666507</c:v>
                </c:pt>
                <c:pt idx="783">
                  <c:v>28.674316471499832</c:v>
                </c:pt>
                <c:pt idx="784">
                  <c:v>28.710937565333172</c:v>
                </c:pt>
                <c:pt idx="785">
                  <c:v>28.747558659166511</c:v>
                </c:pt>
                <c:pt idx="786">
                  <c:v>28.784179752999837</c:v>
                </c:pt>
                <c:pt idx="787">
                  <c:v>28.820800846833176</c:v>
                </c:pt>
                <c:pt idx="788">
                  <c:v>28.857421940666502</c:v>
                </c:pt>
                <c:pt idx="789">
                  <c:v>28.894043034499841</c:v>
                </c:pt>
                <c:pt idx="790">
                  <c:v>28.930664128333166</c:v>
                </c:pt>
                <c:pt idx="791">
                  <c:v>28.967285222166506</c:v>
                </c:pt>
                <c:pt idx="792">
                  <c:v>29.003906315999831</c:v>
                </c:pt>
                <c:pt idx="793">
                  <c:v>29.040527409833171</c:v>
                </c:pt>
                <c:pt idx="794">
                  <c:v>29.077148503666514</c:v>
                </c:pt>
                <c:pt idx="795">
                  <c:v>29.113769597499836</c:v>
                </c:pt>
                <c:pt idx="796">
                  <c:v>29.150390691333179</c:v>
                </c:pt>
                <c:pt idx="797">
                  <c:v>29.187011785166501</c:v>
                </c:pt>
                <c:pt idx="798">
                  <c:v>29.223632878999844</c:v>
                </c:pt>
                <c:pt idx="799">
                  <c:v>29.260253972833166</c:v>
                </c:pt>
                <c:pt idx="800">
                  <c:v>29.296875066666509</c:v>
                </c:pt>
                <c:pt idx="801">
                  <c:v>29.333496160499848</c:v>
                </c:pt>
                <c:pt idx="802">
                  <c:v>29.370117254333174</c:v>
                </c:pt>
                <c:pt idx="803">
                  <c:v>29.406738348166513</c:v>
                </c:pt>
                <c:pt idx="804">
                  <c:v>29.443359441999839</c:v>
                </c:pt>
                <c:pt idx="805">
                  <c:v>29.479980535833178</c:v>
                </c:pt>
                <c:pt idx="806">
                  <c:v>29.516601629666503</c:v>
                </c:pt>
                <c:pt idx="807">
                  <c:v>29.553222723499843</c:v>
                </c:pt>
                <c:pt idx="808">
                  <c:v>29.589843817333168</c:v>
                </c:pt>
                <c:pt idx="809">
                  <c:v>29.626464911166508</c:v>
                </c:pt>
                <c:pt idx="810">
                  <c:v>29.663086004999847</c:v>
                </c:pt>
                <c:pt idx="811">
                  <c:v>29.699707098833173</c:v>
                </c:pt>
                <c:pt idx="812">
                  <c:v>29.736328192666512</c:v>
                </c:pt>
                <c:pt idx="813">
                  <c:v>29.772949286499838</c:v>
                </c:pt>
                <c:pt idx="814">
                  <c:v>29.809570380333177</c:v>
                </c:pt>
                <c:pt idx="815">
                  <c:v>29.846191474166503</c:v>
                </c:pt>
                <c:pt idx="816">
                  <c:v>29.882812567999842</c:v>
                </c:pt>
                <c:pt idx="817">
                  <c:v>29.919433661833168</c:v>
                </c:pt>
                <c:pt idx="818">
                  <c:v>29.956054755666507</c:v>
                </c:pt>
                <c:pt idx="819">
                  <c:v>29.992675849499847</c:v>
                </c:pt>
                <c:pt idx="820">
                  <c:v>30.029296943333172</c:v>
                </c:pt>
                <c:pt idx="821">
                  <c:v>30.065918037166512</c:v>
                </c:pt>
                <c:pt idx="822">
                  <c:v>30.102539130999837</c:v>
                </c:pt>
                <c:pt idx="823">
                  <c:v>30.139160224833176</c:v>
                </c:pt>
                <c:pt idx="824">
                  <c:v>30.175781318666502</c:v>
                </c:pt>
                <c:pt idx="825">
                  <c:v>30.212402412499841</c:v>
                </c:pt>
                <c:pt idx="826">
                  <c:v>30.249023506333167</c:v>
                </c:pt>
                <c:pt idx="827">
                  <c:v>30.285644600166506</c:v>
                </c:pt>
                <c:pt idx="828">
                  <c:v>30.322265693999846</c:v>
                </c:pt>
                <c:pt idx="829">
                  <c:v>30.358886787833171</c:v>
                </c:pt>
                <c:pt idx="830">
                  <c:v>30.395507881666511</c:v>
                </c:pt>
                <c:pt idx="831">
                  <c:v>30.432128975499836</c:v>
                </c:pt>
                <c:pt idx="832">
                  <c:v>30.468750069333176</c:v>
                </c:pt>
                <c:pt idx="833">
                  <c:v>30.505371163166501</c:v>
                </c:pt>
                <c:pt idx="834">
                  <c:v>30.541992256999841</c:v>
                </c:pt>
                <c:pt idx="835">
                  <c:v>30.578613350833166</c:v>
                </c:pt>
                <c:pt idx="836">
                  <c:v>30.615234444666505</c:v>
                </c:pt>
                <c:pt idx="837">
                  <c:v>30.651855538499845</c:v>
                </c:pt>
                <c:pt idx="838">
                  <c:v>30.68847663233317</c:v>
                </c:pt>
                <c:pt idx="839">
                  <c:v>30.72509772616651</c:v>
                </c:pt>
                <c:pt idx="840">
                  <c:v>30.761718819999835</c:v>
                </c:pt>
                <c:pt idx="841">
                  <c:v>30.798339913833175</c:v>
                </c:pt>
                <c:pt idx="842">
                  <c:v>30.8349610076665</c:v>
                </c:pt>
                <c:pt idx="843">
                  <c:v>30.87158210149984</c:v>
                </c:pt>
                <c:pt idx="844">
                  <c:v>30.908203195333179</c:v>
                </c:pt>
                <c:pt idx="845">
                  <c:v>30.944824289166505</c:v>
                </c:pt>
                <c:pt idx="846">
                  <c:v>30.981445382999844</c:v>
                </c:pt>
                <c:pt idx="847">
                  <c:v>31.01806647683317</c:v>
                </c:pt>
                <c:pt idx="848">
                  <c:v>31.054687570666509</c:v>
                </c:pt>
                <c:pt idx="849">
                  <c:v>31.091308664499834</c:v>
                </c:pt>
                <c:pt idx="850">
                  <c:v>31.127929758333174</c:v>
                </c:pt>
                <c:pt idx="851">
                  <c:v>31.164550852166499</c:v>
                </c:pt>
                <c:pt idx="852">
                  <c:v>31.201171945999839</c:v>
                </c:pt>
                <c:pt idx="853">
                  <c:v>31.237793039833182</c:v>
                </c:pt>
                <c:pt idx="854">
                  <c:v>31.274414133666504</c:v>
                </c:pt>
                <c:pt idx="855">
                  <c:v>31.311035227499847</c:v>
                </c:pt>
                <c:pt idx="856">
                  <c:v>31.347656321333169</c:v>
                </c:pt>
                <c:pt idx="857">
                  <c:v>31.384277415166512</c:v>
                </c:pt>
                <c:pt idx="858">
                  <c:v>31.420898508999834</c:v>
                </c:pt>
                <c:pt idx="859">
                  <c:v>31.457519602833177</c:v>
                </c:pt>
                <c:pt idx="860">
                  <c:v>31.494140696666499</c:v>
                </c:pt>
                <c:pt idx="861">
                  <c:v>31.530761790499842</c:v>
                </c:pt>
                <c:pt idx="862">
                  <c:v>31.567382884333181</c:v>
                </c:pt>
                <c:pt idx="863">
                  <c:v>31.604003978166507</c:v>
                </c:pt>
                <c:pt idx="864">
                  <c:v>31.640625071999846</c:v>
                </c:pt>
                <c:pt idx="865">
                  <c:v>31.677246165833171</c:v>
                </c:pt>
                <c:pt idx="866">
                  <c:v>31.713867259666511</c:v>
                </c:pt>
                <c:pt idx="867">
                  <c:v>31.750488353499836</c:v>
                </c:pt>
                <c:pt idx="868">
                  <c:v>31.787109447333176</c:v>
                </c:pt>
                <c:pt idx="869">
                  <c:v>31.823730541166501</c:v>
                </c:pt>
                <c:pt idx="870">
                  <c:v>31.860351634999841</c:v>
                </c:pt>
                <c:pt idx="871">
                  <c:v>31.89697272883318</c:v>
                </c:pt>
                <c:pt idx="872">
                  <c:v>31.933593822666506</c:v>
                </c:pt>
                <c:pt idx="873">
                  <c:v>31.970214916499845</c:v>
                </c:pt>
                <c:pt idx="874">
                  <c:v>32.006836010333167</c:v>
                </c:pt>
                <c:pt idx="875">
                  <c:v>32.043457104166507</c:v>
                </c:pt>
                <c:pt idx="876">
                  <c:v>32.080078197999832</c:v>
                </c:pt>
                <c:pt idx="877">
                  <c:v>32.116699291833172</c:v>
                </c:pt>
                <c:pt idx="878">
                  <c:v>32.153320385666497</c:v>
                </c:pt>
                <c:pt idx="879">
                  <c:v>32.189941479499836</c:v>
                </c:pt>
                <c:pt idx="880">
                  <c:v>32.226562573333176</c:v>
                </c:pt>
                <c:pt idx="881">
                  <c:v>32.263183667166501</c:v>
                </c:pt>
                <c:pt idx="882">
                  <c:v>32.299804760999841</c:v>
                </c:pt>
                <c:pt idx="883">
                  <c:v>32.336425854833166</c:v>
                </c:pt>
                <c:pt idx="884">
                  <c:v>32.373046948666506</c:v>
                </c:pt>
                <c:pt idx="885">
                  <c:v>32.409668042499831</c:v>
                </c:pt>
                <c:pt idx="886">
                  <c:v>32.446289136333171</c:v>
                </c:pt>
                <c:pt idx="887">
                  <c:v>32.482910230166517</c:v>
                </c:pt>
                <c:pt idx="888">
                  <c:v>32.519531323999836</c:v>
                </c:pt>
                <c:pt idx="889">
                  <c:v>32.556152417833182</c:v>
                </c:pt>
                <c:pt idx="890">
                  <c:v>32.5927735116665</c:v>
                </c:pt>
                <c:pt idx="891">
                  <c:v>32.629394605499847</c:v>
                </c:pt>
                <c:pt idx="892">
                  <c:v>32.666015699333165</c:v>
                </c:pt>
                <c:pt idx="893">
                  <c:v>32.702636793166512</c:v>
                </c:pt>
                <c:pt idx="894">
                  <c:v>32.73925788699983</c:v>
                </c:pt>
                <c:pt idx="895">
                  <c:v>32.775878980833177</c:v>
                </c:pt>
                <c:pt idx="896">
                  <c:v>32.812500074666517</c:v>
                </c:pt>
                <c:pt idx="897">
                  <c:v>32.849121168499842</c:v>
                </c:pt>
                <c:pt idx="898">
                  <c:v>32.885742262333181</c:v>
                </c:pt>
                <c:pt idx="899">
                  <c:v>32.922363356166507</c:v>
                </c:pt>
                <c:pt idx="900">
                  <c:v>32.958984449999846</c:v>
                </c:pt>
                <c:pt idx="901">
                  <c:v>32.995605543833172</c:v>
                </c:pt>
                <c:pt idx="902">
                  <c:v>33.032226637666511</c:v>
                </c:pt>
                <c:pt idx="903">
                  <c:v>33.068847731499837</c:v>
                </c:pt>
                <c:pt idx="904">
                  <c:v>33.105468825333176</c:v>
                </c:pt>
                <c:pt idx="905">
                  <c:v>33.142089919166516</c:v>
                </c:pt>
                <c:pt idx="906">
                  <c:v>33.178711012999841</c:v>
                </c:pt>
                <c:pt idx="907">
                  <c:v>33.215332106833181</c:v>
                </c:pt>
                <c:pt idx="908">
                  <c:v>33.251953200666506</c:v>
                </c:pt>
                <c:pt idx="909">
                  <c:v>33.288574294499846</c:v>
                </c:pt>
                <c:pt idx="910">
                  <c:v>33.325195388333171</c:v>
                </c:pt>
                <c:pt idx="911">
                  <c:v>33.36181648216651</c:v>
                </c:pt>
                <c:pt idx="912">
                  <c:v>33.398437575999836</c:v>
                </c:pt>
                <c:pt idx="913">
                  <c:v>33.435058669833175</c:v>
                </c:pt>
                <c:pt idx="914">
                  <c:v>33.471679763666515</c:v>
                </c:pt>
                <c:pt idx="915">
                  <c:v>33.50830085749984</c:v>
                </c:pt>
                <c:pt idx="916">
                  <c:v>33.54492195133318</c:v>
                </c:pt>
                <c:pt idx="917">
                  <c:v>33.581543045166505</c:v>
                </c:pt>
                <c:pt idx="918">
                  <c:v>33.618164138999845</c:v>
                </c:pt>
                <c:pt idx="919">
                  <c:v>33.65478523283317</c:v>
                </c:pt>
                <c:pt idx="920">
                  <c:v>33.69140632666651</c:v>
                </c:pt>
                <c:pt idx="921">
                  <c:v>33.728027420499835</c:v>
                </c:pt>
                <c:pt idx="922">
                  <c:v>33.764648514333174</c:v>
                </c:pt>
                <c:pt idx="923">
                  <c:v>33.801269608166514</c:v>
                </c:pt>
                <c:pt idx="924">
                  <c:v>33.837890701999839</c:v>
                </c:pt>
                <c:pt idx="925">
                  <c:v>33.874511795833179</c:v>
                </c:pt>
                <c:pt idx="926">
                  <c:v>33.911132889666504</c:v>
                </c:pt>
                <c:pt idx="927">
                  <c:v>33.947753983499844</c:v>
                </c:pt>
                <c:pt idx="928">
                  <c:v>33.984375077333169</c:v>
                </c:pt>
                <c:pt idx="929">
                  <c:v>34.020996171166509</c:v>
                </c:pt>
                <c:pt idx="930">
                  <c:v>34.057617264999848</c:v>
                </c:pt>
                <c:pt idx="931">
                  <c:v>34.094238358833174</c:v>
                </c:pt>
                <c:pt idx="932">
                  <c:v>34.130859452666513</c:v>
                </c:pt>
                <c:pt idx="933">
                  <c:v>34.167480546499839</c:v>
                </c:pt>
                <c:pt idx="934">
                  <c:v>34.204101640333178</c:v>
                </c:pt>
                <c:pt idx="935">
                  <c:v>34.240722734166503</c:v>
                </c:pt>
                <c:pt idx="936">
                  <c:v>34.277343827999843</c:v>
                </c:pt>
                <c:pt idx="937">
                  <c:v>34.313964921833168</c:v>
                </c:pt>
                <c:pt idx="938">
                  <c:v>34.350586015666508</c:v>
                </c:pt>
                <c:pt idx="939">
                  <c:v>34.387207109499847</c:v>
                </c:pt>
                <c:pt idx="940">
                  <c:v>34.423828203333173</c:v>
                </c:pt>
                <c:pt idx="941">
                  <c:v>34.460449297166512</c:v>
                </c:pt>
                <c:pt idx="942">
                  <c:v>34.497070390999838</c:v>
                </c:pt>
                <c:pt idx="943">
                  <c:v>34.533691484833177</c:v>
                </c:pt>
                <c:pt idx="944">
                  <c:v>34.570312578666503</c:v>
                </c:pt>
                <c:pt idx="945">
                  <c:v>34.606933672499842</c:v>
                </c:pt>
                <c:pt idx="946">
                  <c:v>34.643554766333168</c:v>
                </c:pt>
                <c:pt idx="947">
                  <c:v>34.680175860166507</c:v>
                </c:pt>
                <c:pt idx="948">
                  <c:v>34.716796953999847</c:v>
                </c:pt>
                <c:pt idx="949">
                  <c:v>34.753418047833172</c:v>
                </c:pt>
                <c:pt idx="950">
                  <c:v>34.790039141666512</c:v>
                </c:pt>
                <c:pt idx="951">
                  <c:v>34.826660235499837</c:v>
                </c:pt>
                <c:pt idx="952">
                  <c:v>34.863281329333176</c:v>
                </c:pt>
                <c:pt idx="953">
                  <c:v>34.899902423166502</c:v>
                </c:pt>
                <c:pt idx="954">
                  <c:v>34.936523516999841</c:v>
                </c:pt>
                <c:pt idx="955">
                  <c:v>34.973144610833167</c:v>
                </c:pt>
                <c:pt idx="956">
                  <c:v>35.009765704666506</c:v>
                </c:pt>
                <c:pt idx="957">
                  <c:v>35.046386798499846</c:v>
                </c:pt>
                <c:pt idx="958">
                  <c:v>35.083007892333171</c:v>
                </c:pt>
                <c:pt idx="959">
                  <c:v>35.119628986166511</c:v>
                </c:pt>
                <c:pt idx="960">
                  <c:v>35.156250079999836</c:v>
                </c:pt>
                <c:pt idx="961">
                  <c:v>35.192871173833176</c:v>
                </c:pt>
                <c:pt idx="962">
                  <c:v>35.229492267666501</c:v>
                </c:pt>
                <c:pt idx="963">
                  <c:v>35.266113361499841</c:v>
                </c:pt>
                <c:pt idx="964">
                  <c:v>35.302734455333166</c:v>
                </c:pt>
                <c:pt idx="965">
                  <c:v>35.339355549166505</c:v>
                </c:pt>
                <c:pt idx="966">
                  <c:v>35.375976642999845</c:v>
                </c:pt>
                <c:pt idx="967">
                  <c:v>35.41259773683317</c:v>
                </c:pt>
                <c:pt idx="968">
                  <c:v>35.44921883066651</c:v>
                </c:pt>
                <c:pt idx="969">
                  <c:v>35.485839924499835</c:v>
                </c:pt>
                <c:pt idx="970">
                  <c:v>35.522461018333175</c:v>
                </c:pt>
                <c:pt idx="971">
                  <c:v>35.5590821121665</c:v>
                </c:pt>
                <c:pt idx="972">
                  <c:v>35.59570320599984</c:v>
                </c:pt>
                <c:pt idx="973">
                  <c:v>35.632324299833179</c:v>
                </c:pt>
                <c:pt idx="974">
                  <c:v>35.668945393666505</c:v>
                </c:pt>
                <c:pt idx="975">
                  <c:v>35.705566487499844</c:v>
                </c:pt>
                <c:pt idx="976">
                  <c:v>35.74218758133317</c:v>
                </c:pt>
                <c:pt idx="977">
                  <c:v>35.778808675166509</c:v>
                </c:pt>
                <c:pt idx="978">
                  <c:v>35.815429768999834</c:v>
                </c:pt>
                <c:pt idx="979">
                  <c:v>35.852050862833174</c:v>
                </c:pt>
                <c:pt idx="980">
                  <c:v>35.888671956666499</c:v>
                </c:pt>
                <c:pt idx="981">
                  <c:v>35.925293050499839</c:v>
                </c:pt>
                <c:pt idx="982">
                  <c:v>35.961914144333178</c:v>
                </c:pt>
                <c:pt idx="983">
                  <c:v>35.998535238166504</c:v>
                </c:pt>
                <c:pt idx="984">
                  <c:v>36.035156331999843</c:v>
                </c:pt>
                <c:pt idx="985">
                  <c:v>36.071777425833169</c:v>
                </c:pt>
                <c:pt idx="986">
                  <c:v>36.108398519666508</c:v>
                </c:pt>
                <c:pt idx="987">
                  <c:v>36.145019613499834</c:v>
                </c:pt>
                <c:pt idx="988">
                  <c:v>36.181640707333173</c:v>
                </c:pt>
                <c:pt idx="989">
                  <c:v>36.218261801166499</c:v>
                </c:pt>
                <c:pt idx="990">
                  <c:v>36.254882894999838</c:v>
                </c:pt>
                <c:pt idx="991">
                  <c:v>36.291503988833178</c:v>
                </c:pt>
                <c:pt idx="992">
                  <c:v>36.328125082666503</c:v>
                </c:pt>
                <c:pt idx="993">
                  <c:v>36.364746176499843</c:v>
                </c:pt>
                <c:pt idx="994">
                  <c:v>36.401367270333168</c:v>
                </c:pt>
                <c:pt idx="995">
                  <c:v>36.437988364166507</c:v>
                </c:pt>
                <c:pt idx="996">
                  <c:v>36.474609457999833</c:v>
                </c:pt>
                <c:pt idx="997">
                  <c:v>36.511230551833172</c:v>
                </c:pt>
                <c:pt idx="998">
                  <c:v>36.547851645666498</c:v>
                </c:pt>
                <c:pt idx="999">
                  <c:v>36.584472739499837</c:v>
                </c:pt>
                <c:pt idx="1000">
                  <c:v>36.621093833333177</c:v>
                </c:pt>
                <c:pt idx="1001">
                  <c:v>36.657714927166502</c:v>
                </c:pt>
                <c:pt idx="1002">
                  <c:v>36.694336020999842</c:v>
                </c:pt>
                <c:pt idx="1003">
                  <c:v>36.730957114833167</c:v>
                </c:pt>
                <c:pt idx="1004">
                  <c:v>36.767578208666507</c:v>
                </c:pt>
                <c:pt idx="1005">
                  <c:v>36.804199302499832</c:v>
                </c:pt>
                <c:pt idx="1006">
                  <c:v>36.840820396333172</c:v>
                </c:pt>
                <c:pt idx="1007">
                  <c:v>36.877441490166497</c:v>
                </c:pt>
                <c:pt idx="1008">
                  <c:v>36.914062583999836</c:v>
                </c:pt>
                <c:pt idx="1009">
                  <c:v>36.950683677833176</c:v>
                </c:pt>
                <c:pt idx="1010">
                  <c:v>36.987304771666501</c:v>
                </c:pt>
                <c:pt idx="1011">
                  <c:v>37.023925865499841</c:v>
                </c:pt>
                <c:pt idx="1012">
                  <c:v>37.060546959333166</c:v>
                </c:pt>
                <c:pt idx="1013">
                  <c:v>37.097168053166506</c:v>
                </c:pt>
                <c:pt idx="1014">
                  <c:v>37.133789146999831</c:v>
                </c:pt>
                <c:pt idx="1015">
                  <c:v>37.170410240833171</c:v>
                </c:pt>
                <c:pt idx="1016">
                  <c:v>37.207031334666517</c:v>
                </c:pt>
                <c:pt idx="1017">
                  <c:v>37.243652428499836</c:v>
                </c:pt>
                <c:pt idx="1018">
                  <c:v>37.280273522333182</c:v>
                </c:pt>
                <c:pt idx="1019">
                  <c:v>37.3168946161665</c:v>
                </c:pt>
                <c:pt idx="1020">
                  <c:v>37.353515709999847</c:v>
                </c:pt>
                <c:pt idx="1021">
                  <c:v>37.390136803833165</c:v>
                </c:pt>
                <c:pt idx="1022">
                  <c:v>37.426757897666512</c:v>
                </c:pt>
                <c:pt idx="1023">
                  <c:v>37.46337899149983</c:v>
                </c:pt>
                <c:pt idx="1024">
                  <c:v>37.500000085333177</c:v>
                </c:pt>
                <c:pt idx="1025">
                  <c:v>37.536621179166517</c:v>
                </c:pt>
                <c:pt idx="1026">
                  <c:v>37.573242272999842</c:v>
                </c:pt>
                <c:pt idx="1027">
                  <c:v>37.609863366833181</c:v>
                </c:pt>
                <c:pt idx="1028">
                  <c:v>37.646484460666507</c:v>
                </c:pt>
                <c:pt idx="1029">
                  <c:v>37.683105554499846</c:v>
                </c:pt>
                <c:pt idx="1030">
                  <c:v>37.719726648333172</c:v>
                </c:pt>
                <c:pt idx="1031">
                  <c:v>37.756347742166511</c:v>
                </c:pt>
                <c:pt idx="1032">
                  <c:v>37.792968835999837</c:v>
                </c:pt>
                <c:pt idx="1033">
                  <c:v>37.829589929833176</c:v>
                </c:pt>
                <c:pt idx="1034">
                  <c:v>37.866211023666516</c:v>
                </c:pt>
                <c:pt idx="1035">
                  <c:v>37.902832117499841</c:v>
                </c:pt>
                <c:pt idx="1036">
                  <c:v>37.939453211333181</c:v>
                </c:pt>
                <c:pt idx="1037">
                  <c:v>37.976074305166506</c:v>
                </c:pt>
                <c:pt idx="1038">
                  <c:v>38.012695398999846</c:v>
                </c:pt>
                <c:pt idx="1039">
                  <c:v>38.049316492833171</c:v>
                </c:pt>
                <c:pt idx="1040">
                  <c:v>38.08593758666651</c:v>
                </c:pt>
                <c:pt idx="1041">
                  <c:v>38.122558680499836</c:v>
                </c:pt>
                <c:pt idx="1042">
                  <c:v>38.159179774333175</c:v>
                </c:pt>
                <c:pt idx="1043">
                  <c:v>38.195800868166515</c:v>
                </c:pt>
                <c:pt idx="1044">
                  <c:v>38.23242196199984</c:v>
                </c:pt>
                <c:pt idx="1045">
                  <c:v>38.26904305583318</c:v>
                </c:pt>
                <c:pt idx="1046">
                  <c:v>38.305664149666505</c:v>
                </c:pt>
                <c:pt idx="1047">
                  <c:v>38.342285243499845</c:v>
                </c:pt>
                <c:pt idx="1048">
                  <c:v>38.37890633733317</c:v>
                </c:pt>
                <c:pt idx="1049">
                  <c:v>38.41552743116651</c:v>
                </c:pt>
                <c:pt idx="1050">
                  <c:v>38.452148524999835</c:v>
                </c:pt>
                <c:pt idx="1051">
                  <c:v>38.488769618833174</c:v>
                </c:pt>
                <c:pt idx="1052">
                  <c:v>38.525390712666514</c:v>
                </c:pt>
                <c:pt idx="1053">
                  <c:v>38.562011806499839</c:v>
                </c:pt>
                <c:pt idx="1054">
                  <c:v>38.598632900333179</c:v>
                </c:pt>
                <c:pt idx="1055">
                  <c:v>38.635253994166504</c:v>
                </c:pt>
                <c:pt idx="1056">
                  <c:v>38.671875087999844</c:v>
                </c:pt>
                <c:pt idx="1057">
                  <c:v>38.708496181833169</c:v>
                </c:pt>
                <c:pt idx="1058">
                  <c:v>38.745117275666509</c:v>
                </c:pt>
                <c:pt idx="1059">
                  <c:v>38.781738369499848</c:v>
                </c:pt>
                <c:pt idx="1060">
                  <c:v>38.818359463333174</c:v>
                </c:pt>
                <c:pt idx="1061">
                  <c:v>38.854980557166513</c:v>
                </c:pt>
                <c:pt idx="1062">
                  <c:v>38.891601650999839</c:v>
                </c:pt>
                <c:pt idx="1063">
                  <c:v>38.928222744833178</c:v>
                </c:pt>
                <c:pt idx="1064">
                  <c:v>38.964843838666503</c:v>
                </c:pt>
                <c:pt idx="1065">
                  <c:v>39.001464932499843</c:v>
                </c:pt>
                <c:pt idx="1066">
                  <c:v>39.038086026333168</c:v>
                </c:pt>
                <c:pt idx="1067">
                  <c:v>39.074707120166508</c:v>
                </c:pt>
                <c:pt idx="1068">
                  <c:v>39.111328213999847</c:v>
                </c:pt>
                <c:pt idx="1069">
                  <c:v>39.147949307833173</c:v>
                </c:pt>
                <c:pt idx="1070">
                  <c:v>39.184570401666512</c:v>
                </c:pt>
                <c:pt idx="1071">
                  <c:v>39.221191495499838</c:v>
                </c:pt>
                <c:pt idx="1072">
                  <c:v>39.257812589333177</c:v>
                </c:pt>
                <c:pt idx="1073">
                  <c:v>39.294433683166503</c:v>
                </c:pt>
                <c:pt idx="1074">
                  <c:v>39.331054776999842</c:v>
                </c:pt>
                <c:pt idx="1075">
                  <c:v>39.367675870833168</c:v>
                </c:pt>
                <c:pt idx="1076">
                  <c:v>39.404296964666507</c:v>
                </c:pt>
                <c:pt idx="1077">
                  <c:v>39.440918058499847</c:v>
                </c:pt>
                <c:pt idx="1078">
                  <c:v>39.477539152333172</c:v>
                </c:pt>
                <c:pt idx="1079">
                  <c:v>39.514160246166512</c:v>
                </c:pt>
                <c:pt idx="1080">
                  <c:v>39.550781339999837</c:v>
                </c:pt>
                <c:pt idx="1081">
                  <c:v>39.587402433833176</c:v>
                </c:pt>
                <c:pt idx="1082">
                  <c:v>39.624023527666502</c:v>
                </c:pt>
                <c:pt idx="1083">
                  <c:v>39.660644621499841</c:v>
                </c:pt>
                <c:pt idx="1084">
                  <c:v>39.697265715333167</c:v>
                </c:pt>
                <c:pt idx="1085">
                  <c:v>39.733886809166506</c:v>
                </c:pt>
                <c:pt idx="1086">
                  <c:v>39.770507902999846</c:v>
                </c:pt>
                <c:pt idx="1087">
                  <c:v>39.807128996833171</c:v>
                </c:pt>
                <c:pt idx="1088">
                  <c:v>39.843750090666511</c:v>
                </c:pt>
                <c:pt idx="1089">
                  <c:v>39.880371184499836</c:v>
                </c:pt>
                <c:pt idx="1090">
                  <c:v>39.916992278333176</c:v>
                </c:pt>
                <c:pt idx="1091">
                  <c:v>39.953613372166501</c:v>
                </c:pt>
                <c:pt idx="1092">
                  <c:v>39.990234465999841</c:v>
                </c:pt>
                <c:pt idx="1093">
                  <c:v>40.026855559833166</c:v>
                </c:pt>
                <c:pt idx="1094">
                  <c:v>40.063476653666505</c:v>
                </c:pt>
                <c:pt idx="1095">
                  <c:v>40.100097747499845</c:v>
                </c:pt>
                <c:pt idx="1096">
                  <c:v>40.13671884133317</c:v>
                </c:pt>
                <c:pt idx="1097">
                  <c:v>40.17333993516651</c:v>
                </c:pt>
                <c:pt idx="1098">
                  <c:v>40.209961028999835</c:v>
                </c:pt>
                <c:pt idx="1099">
                  <c:v>40.246582122833175</c:v>
                </c:pt>
                <c:pt idx="1100">
                  <c:v>40.2832032166665</c:v>
                </c:pt>
                <c:pt idx="1101">
                  <c:v>40.31982431049984</c:v>
                </c:pt>
                <c:pt idx="1102">
                  <c:v>40.356445404333179</c:v>
                </c:pt>
                <c:pt idx="1103">
                  <c:v>40.393066498166505</c:v>
                </c:pt>
                <c:pt idx="1104">
                  <c:v>40.429687591999844</c:v>
                </c:pt>
                <c:pt idx="1105">
                  <c:v>40.46630868583317</c:v>
                </c:pt>
                <c:pt idx="1106">
                  <c:v>40.502929779666509</c:v>
                </c:pt>
                <c:pt idx="1107">
                  <c:v>40.539550873499834</c:v>
                </c:pt>
                <c:pt idx="1108">
                  <c:v>40.576171967333174</c:v>
                </c:pt>
                <c:pt idx="1109">
                  <c:v>40.612793061166499</c:v>
                </c:pt>
                <c:pt idx="1110">
                  <c:v>40.649414154999839</c:v>
                </c:pt>
                <c:pt idx="1111">
                  <c:v>40.686035248833178</c:v>
                </c:pt>
                <c:pt idx="1112">
                  <c:v>40.722656342666504</c:v>
                </c:pt>
                <c:pt idx="1113">
                  <c:v>40.759277436499843</c:v>
                </c:pt>
                <c:pt idx="1114">
                  <c:v>40.795898530333169</c:v>
                </c:pt>
                <c:pt idx="1115">
                  <c:v>40.832519624166508</c:v>
                </c:pt>
                <c:pt idx="1116">
                  <c:v>40.869140717999834</c:v>
                </c:pt>
                <c:pt idx="1117">
                  <c:v>40.905761811833173</c:v>
                </c:pt>
                <c:pt idx="1118">
                  <c:v>40.942382905666499</c:v>
                </c:pt>
                <c:pt idx="1119">
                  <c:v>40.979003999499838</c:v>
                </c:pt>
                <c:pt idx="1120">
                  <c:v>41.015625093333178</c:v>
                </c:pt>
                <c:pt idx="1121">
                  <c:v>41.052246187166503</c:v>
                </c:pt>
                <c:pt idx="1122">
                  <c:v>41.088867280999843</c:v>
                </c:pt>
                <c:pt idx="1123">
                  <c:v>41.125488374833168</c:v>
                </c:pt>
                <c:pt idx="1124">
                  <c:v>41.162109468666507</c:v>
                </c:pt>
                <c:pt idx="1125">
                  <c:v>41.198730562499833</c:v>
                </c:pt>
                <c:pt idx="1126">
                  <c:v>41.235351656333172</c:v>
                </c:pt>
                <c:pt idx="1127">
                  <c:v>41.271972750166498</c:v>
                </c:pt>
                <c:pt idx="1128">
                  <c:v>41.308593843999837</c:v>
                </c:pt>
                <c:pt idx="1129">
                  <c:v>41.345214937833177</c:v>
                </c:pt>
                <c:pt idx="1130">
                  <c:v>41.381836031666502</c:v>
                </c:pt>
                <c:pt idx="1131">
                  <c:v>41.418457125499842</c:v>
                </c:pt>
                <c:pt idx="1132">
                  <c:v>41.455078219333167</c:v>
                </c:pt>
                <c:pt idx="1133">
                  <c:v>41.491699313166507</c:v>
                </c:pt>
                <c:pt idx="1134">
                  <c:v>41.528320406999832</c:v>
                </c:pt>
                <c:pt idx="1135">
                  <c:v>41.564941500833172</c:v>
                </c:pt>
                <c:pt idx="1136">
                  <c:v>41.601562594666497</c:v>
                </c:pt>
                <c:pt idx="1137">
                  <c:v>41.638183688499836</c:v>
                </c:pt>
                <c:pt idx="1138">
                  <c:v>41.674804782333176</c:v>
                </c:pt>
                <c:pt idx="1139">
                  <c:v>41.711425876166501</c:v>
                </c:pt>
                <c:pt idx="1140">
                  <c:v>41.748046969999841</c:v>
                </c:pt>
                <c:pt idx="1141">
                  <c:v>41.784668063833166</c:v>
                </c:pt>
                <c:pt idx="1142">
                  <c:v>41.821289157666506</c:v>
                </c:pt>
                <c:pt idx="1143">
                  <c:v>41.857910251499831</c:v>
                </c:pt>
                <c:pt idx="1144">
                  <c:v>41.894531345333171</c:v>
                </c:pt>
                <c:pt idx="1145">
                  <c:v>41.931152439166517</c:v>
                </c:pt>
                <c:pt idx="1146">
                  <c:v>41.967773532999836</c:v>
                </c:pt>
                <c:pt idx="1147">
                  <c:v>42.004394626833182</c:v>
                </c:pt>
                <c:pt idx="1148">
                  <c:v>42.0410157206665</c:v>
                </c:pt>
                <c:pt idx="1149">
                  <c:v>42.077636814499847</c:v>
                </c:pt>
                <c:pt idx="1150">
                  <c:v>42.114257908333165</c:v>
                </c:pt>
                <c:pt idx="1151">
                  <c:v>42.150879002166512</c:v>
                </c:pt>
                <c:pt idx="1152">
                  <c:v>42.18750009599983</c:v>
                </c:pt>
                <c:pt idx="1153">
                  <c:v>42.224121189833177</c:v>
                </c:pt>
                <c:pt idx="1154">
                  <c:v>42.260742283666517</c:v>
                </c:pt>
                <c:pt idx="1155">
                  <c:v>42.297363377499842</c:v>
                </c:pt>
                <c:pt idx="1156">
                  <c:v>42.333984471333181</c:v>
                </c:pt>
                <c:pt idx="1157">
                  <c:v>42.370605565166507</c:v>
                </c:pt>
                <c:pt idx="1158">
                  <c:v>42.407226658999846</c:v>
                </c:pt>
                <c:pt idx="1159">
                  <c:v>42.443847752833172</c:v>
                </c:pt>
                <c:pt idx="1160">
                  <c:v>42.480468846666511</c:v>
                </c:pt>
                <c:pt idx="1161">
                  <c:v>42.517089940499837</c:v>
                </c:pt>
                <c:pt idx="1162">
                  <c:v>42.553711034333176</c:v>
                </c:pt>
                <c:pt idx="1163">
                  <c:v>42.590332128166516</c:v>
                </c:pt>
                <c:pt idx="1164">
                  <c:v>42.626953221999841</c:v>
                </c:pt>
                <c:pt idx="1165">
                  <c:v>42.663574315833181</c:v>
                </c:pt>
                <c:pt idx="1166">
                  <c:v>42.700195409666506</c:v>
                </c:pt>
                <c:pt idx="1167">
                  <c:v>42.736816503499846</c:v>
                </c:pt>
                <c:pt idx="1168">
                  <c:v>42.773437597333171</c:v>
                </c:pt>
                <c:pt idx="1169">
                  <c:v>42.81005869116651</c:v>
                </c:pt>
                <c:pt idx="1170">
                  <c:v>42.846679784999836</c:v>
                </c:pt>
                <c:pt idx="1171">
                  <c:v>42.883300878833175</c:v>
                </c:pt>
                <c:pt idx="1172">
                  <c:v>42.919921972666515</c:v>
                </c:pt>
                <c:pt idx="1173">
                  <c:v>42.95654306649984</c:v>
                </c:pt>
                <c:pt idx="1174">
                  <c:v>42.99316416033318</c:v>
                </c:pt>
                <c:pt idx="1175">
                  <c:v>43.029785254166505</c:v>
                </c:pt>
                <c:pt idx="1176">
                  <c:v>43.066406347999845</c:v>
                </c:pt>
                <c:pt idx="1177">
                  <c:v>43.10302744183317</c:v>
                </c:pt>
                <c:pt idx="1178">
                  <c:v>43.13964853566651</c:v>
                </c:pt>
                <c:pt idx="1179">
                  <c:v>43.176269629499835</c:v>
                </c:pt>
                <c:pt idx="1180">
                  <c:v>43.212890723333174</c:v>
                </c:pt>
                <c:pt idx="1181">
                  <c:v>43.249511817166514</c:v>
                </c:pt>
                <c:pt idx="1182">
                  <c:v>43.286132910999839</c:v>
                </c:pt>
                <c:pt idx="1183">
                  <c:v>43.322754004833179</c:v>
                </c:pt>
                <c:pt idx="1184">
                  <c:v>43.359375098666504</c:v>
                </c:pt>
                <c:pt idx="1185">
                  <c:v>43.395996192499844</c:v>
                </c:pt>
                <c:pt idx="1186">
                  <c:v>43.432617286333169</c:v>
                </c:pt>
                <c:pt idx="1187">
                  <c:v>43.469238380166509</c:v>
                </c:pt>
                <c:pt idx="1188">
                  <c:v>43.505859473999848</c:v>
                </c:pt>
                <c:pt idx="1189">
                  <c:v>43.542480567833174</c:v>
                </c:pt>
                <c:pt idx="1190">
                  <c:v>43.579101661666513</c:v>
                </c:pt>
                <c:pt idx="1191">
                  <c:v>43.615722755499839</c:v>
                </c:pt>
                <c:pt idx="1192">
                  <c:v>43.652343849333178</c:v>
                </c:pt>
                <c:pt idx="1193">
                  <c:v>43.688964943166503</c:v>
                </c:pt>
                <c:pt idx="1194">
                  <c:v>43.725586036999843</c:v>
                </c:pt>
                <c:pt idx="1195">
                  <c:v>43.762207130833168</c:v>
                </c:pt>
                <c:pt idx="1196">
                  <c:v>43.798828224666508</c:v>
                </c:pt>
                <c:pt idx="1197">
                  <c:v>43.835449318499847</c:v>
                </c:pt>
                <c:pt idx="1198">
                  <c:v>43.872070412333173</c:v>
                </c:pt>
                <c:pt idx="1199">
                  <c:v>43.908691506166512</c:v>
                </c:pt>
                <c:pt idx="1200">
                  <c:v>43.945312599999838</c:v>
                </c:pt>
                <c:pt idx="1201">
                  <c:v>43.981933693833177</c:v>
                </c:pt>
                <c:pt idx="1202">
                  <c:v>44.018554787666503</c:v>
                </c:pt>
                <c:pt idx="1203">
                  <c:v>44.055175881499842</c:v>
                </c:pt>
                <c:pt idx="1204">
                  <c:v>44.091796975333168</c:v>
                </c:pt>
                <c:pt idx="1205">
                  <c:v>44.128418069166507</c:v>
                </c:pt>
                <c:pt idx="1206">
                  <c:v>44.165039162999847</c:v>
                </c:pt>
                <c:pt idx="1207">
                  <c:v>44.201660256833172</c:v>
                </c:pt>
                <c:pt idx="1208">
                  <c:v>44.238281350666512</c:v>
                </c:pt>
                <c:pt idx="1209">
                  <c:v>44.274902444499837</c:v>
                </c:pt>
                <c:pt idx="1210">
                  <c:v>44.311523538333176</c:v>
                </c:pt>
                <c:pt idx="1211">
                  <c:v>44.348144632166502</c:v>
                </c:pt>
                <c:pt idx="1212">
                  <c:v>44.384765725999841</c:v>
                </c:pt>
                <c:pt idx="1213">
                  <c:v>44.421386819833167</c:v>
                </c:pt>
                <c:pt idx="1214">
                  <c:v>44.458007913666506</c:v>
                </c:pt>
                <c:pt idx="1215">
                  <c:v>44.494629007499846</c:v>
                </c:pt>
                <c:pt idx="1216">
                  <c:v>44.531250101333171</c:v>
                </c:pt>
                <c:pt idx="1217">
                  <c:v>44.567871195166511</c:v>
                </c:pt>
                <c:pt idx="1218">
                  <c:v>44.604492288999836</c:v>
                </c:pt>
                <c:pt idx="1219">
                  <c:v>44.641113382833176</c:v>
                </c:pt>
                <c:pt idx="1220">
                  <c:v>44.677734476666501</c:v>
                </c:pt>
                <c:pt idx="1221">
                  <c:v>44.714355570499841</c:v>
                </c:pt>
                <c:pt idx="1222">
                  <c:v>44.750976664333166</c:v>
                </c:pt>
                <c:pt idx="1223">
                  <c:v>44.787597758166505</c:v>
                </c:pt>
                <c:pt idx="1224">
                  <c:v>44.824218851999845</c:v>
                </c:pt>
                <c:pt idx="1225">
                  <c:v>44.86083994583317</c:v>
                </c:pt>
                <c:pt idx="1226">
                  <c:v>44.89746103966651</c:v>
                </c:pt>
                <c:pt idx="1227">
                  <c:v>44.934082133499835</c:v>
                </c:pt>
                <c:pt idx="1228">
                  <c:v>44.970703227333175</c:v>
                </c:pt>
                <c:pt idx="1229">
                  <c:v>45.0073243211665</c:v>
                </c:pt>
                <c:pt idx="1230">
                  <c:v>45.04394541499984</c:v>
                </c:pt>
                <c:pt idx="1231">
                  <c:v>45.080566508833179</c:v>
                </c:pt>
                <c:pt idx="1232">
                  <c:v>45.117187602666505</c:v>
                </c:pt>
                <c:pt idx="1233">
                  <c:v>45.153808696499844</c:v>
                </c:pt>
                <c:pt idx="1234">
                  <c:v>45.19042979033317</c:v>
                </c:pt>
                <c:pt idx="1235">
                  <c:v>45.227050884166509</c:v>
                </c:pt>
                <c:pt idx="1236">
                  <c:v>45.263671977999834</c:v>
                </c:pt>
                <c:pt idx="1237">
                  <c:v>45.300293071833174</c:v>
                </c:pt>
                <c:pt idx="1238">
                  <c:v>45.336914165666499</c:v>
                </c:pt>
                <c:pt idx="1239">
                  <c:v>45.373535259499839</c:v>
                </c:pt>
                <c:pt idx="1240">
                  <c:v>45.410156353333178</c:v>
                </c:pt>
                <c:pt idx="1241">
                  <c:v>45.446777447166504</c:v>
                </c:pt>
                <c:pt idx="1242">
                  <c:v>45.483398540999843</c:v>
                </c:pt>
                <c:pt idx="1243">
                  <c:v>45.520019634833169</c:v>
                </c:pt>
                <c:pt idx="1244">
                  <c:v>45.556640728666508</c:v>
                </c:pt>
                <c:pt idx="1245">
                  <c:v>45.593261822499834</c:v>
                </c:pt>
                <c:pt idx="1246">
                  <c:v>45.629882916333173</c:v>
                </c:pt>
                <c:pt idx="1247">
                  <c:v>45.666504010166499</c:v>
                </c:pt>
                <c:pt idx="1248">
                  <c:v>45.703125103999838</c:v>
                </c:pt>
                <c:pt idx="1249">
                  <c:v>45.739746197833178</c:v>
                </c:pt>
                <c:pt idx="1250">
                  <c:v>45.776367291666503</c:v>
                </c:pt>
                <c:pt idx="1251">
                  <c:v>45.812988385499843</c:v>
                </c:pt>
                <c:pt idx="1252">
                  <c:v>45.849609479333168</c:v>
                </c:pt>
                <c:pt idx="1253">
                  <c:v>45.886230573166507</c:v>
                </c:pt>
                <c:pt idx="1254">
                  <c:v>45.922851666999833</c:v>
                </c:pt>
                <c:pt idx="1255">
                  <c:v>45.959472760833172</c:v>
                </c:pt>
                <c:pt idx="1256">
                  <c:v>45.996093854666498</c:v>
                </c:pt>
                <c:pt idx="1257">
                  <c:v>46.032714948499837</c:v>
                </c:pt>
                <c:pt idx="1258">
                  <c:v>46.069336042333177</c:v>
                </c:pt>
                <c:pt idx="1259">
                  <c:v>46.105957136166502</c:v>
                </c:pt>
                <c:pt idx="1260">
                  <c:v>46.142578229999842</c:v>
                </c:pt>
                <c:pt idx="1261">
                  <c:v>46.179199323833167</c:v>
                </c:pt>
                <c:pt idx="1262">
                  <c:v>46.215820417666507</c:v>
                </c:pt>
                <c:pt idx="1263">
                  <c:v>46.252441511499832</c:v>
                </c:pt>
                <c:pt idx="1264">
                  <c:v>46.289062605333172</c:v>
                </c:pt>
                <c:pt idx="1265">
                  <c:v>46.325683699166497</c:v>
                </c:pt>
                <c:pt idx="1266">
                  <c:v>46.362304792999836</c:v>
                </c:pt>
                <c:pt idx="1267">
                  <c:v>46.398925886833176</c:v>
                </c:pt>
                <c:pt idx="1268">
                  <c:v>46.435546980666501</c:v>
                </c:pt>
                <c:pt idx="1269">
                  <c:v>46.472168074499841</c:v>
                </c:pt>
                <c:pt idx="1270">
                  <c:v>46.508789168333166</c:v>
                </c:pt>
                <c:pt idx="1271">
                  <c:v>46.545410262166506</c:v>
                </c:pt>
                <c:pt idx="1272">
                  <c:v>46.582031355999831</c:v>
                </c:pt>
                <c:pt idx="1273">
                  <c:v>46.618652449833171</c:v>
                </c:pt>
                <c:pt idx="1274">
                  <c:v>46.655273543666517</c:v>
                </c:pt>
                <c:pt idx="1275">
                  <c:v>46.691894637499836</c:v>
                </c:pt>
                <c:pt idx="1276">
                  <c:v>46.728515731333182</c:v>
                </c:pt>
                <c:pt idx="1277">
                  <c:v>46.765136825166501</c:v>
                </c:pt>
                <c:pt idx="1278">
                  <c:v>46.801757918999847</c:v>
                </c:pt>
                <c:pt idx="1279">
                  <c:v>46.838379012833165</c:v>
                </c:pt>
                <c:pt idx="1280">
                  <c:v>46.875000106666512</c:v>
                </c:pt>
                <c:pt idx="1281">
                  <c:v>46.91162120049983</c:v>
                </c:pt>
                <c:pt idx="1282">
                  <c:v>46.948242294333177</c:v>
                </c:pt>
                <c:pt idx="1283">
                  <c:v>46.984863388166517</c:v>
                </c:pt>
                <c:pt idx="1284">
                  <c:v>47.021484481999842</c:v>
                </c:pt>
                <c:pt idx="1285">
                  <c:v>47.058105575833181</c:v>
                </c:pt>
                <c:pt idx="1286">
                  <c:v>47.094726669666507</c:v>
                </c:pt>
                <c:pt idx="1287">
                  <c:v>47.131347763499846</c:v>
                </c:pt>
                <c:pt idx="1288">
                  <c:v>47.167968857333172</c:v>
                </c:pt>
                <c:pt idx="1289">
                  <c:v>47.204589951166511</c:v>
                </c:pt>
                <c:pt idx="1290">
                  <c:v>47.241211044999837</c:v>
                </c:pt>
                <c:pt idx="1291">
                  <c:v>47.277832138833176</c:v>
                </c:pt>
                <c:pt idx="1292">
                  <c:v>47.314453232666516</c:v>
                </c:pt>
                <c:pt idx="1293">
                  <c:v>47.351074326499841</c:v>
                </c:pt>
                <c:pt idx="1294">
                  <c:v>47.387695420333181</c:v>
                </c:pt>
                <c:pt idx="1295">
                  <c:v>47.424316514166506</c:v>
                </c:pt>
                <c:pt idx="1296">
                  <c:v>47.460937607999846</c:v>
                </c:pt>
                <c:pt idx="1297">
                  <c:v>47.497558701833171</c:v>
                </c:pt>
                <c:pt idx="1298">
                  <c:v>47.53417979566651</c:v>
                </c:pt>
                <c:pt idx="1299">
                  <c:v>47.570800889499836</c:v>
                </c:pt>
                <c:pt idx="1300">
                  <c:v>47.607421983333175</c:v>
                </c:pt>
                <c:pt idx="1301">
                  <c:v>47.644043077166515</c:v>
                </c:pt>
                <c:pt idx="1302">
                  <c:v>47.68066417099984</c:v>
                </c:pt>
                <c:pt idx="1303">
                  <c:v>47.71728526483318</c:v>
                </c:pt>
                <c:pt idx="1304">
                  <c:v>47.753906358666505</c:v>
                </c:pt>
                <c:pt idx="1305">
                  <c:v>47.790527452499845</c:v>
                </c:pt>
                <c:pt idx="1306">
                  <c:v>47.82714854633317</c:v>
                </c:pt>
                <c:pt idx="1307">
                  <c:v>47.86376964016651</c:v>
                </c:pt>
                <c:pt idx="1308">
                  <c:v>47.900390733999835</c:v>
                </c:pt>
                <c:pt idx="1309">
                  <c:v>47.937011827833174</c:v>
                </c:pt>
                <c:pt idx="1310">
                  <c:v>47.973632921666514</c:v>
                </c:pt>
                <c:pt idx="1311">
                  <c:v>48.010254015499839</c:v>
                </c:pt>
                <c:pt idx="1312">
                  <c:v>48.046875109333179</c:v>
                </c:pt>
                <c:pt idx="1313">
                  <c:v>48.083496203166504</c:v>
                </c:pt>
                <c:pt idx="1314">
                  <c:v>48.120117296999844</c:v>
                </c:pt>
                <c:pt idx="1315">
                  <c:v>48.156738390833169</c:v>
                </c:pt>
                <c:pt idx="1316">
                  <c:v>48.193359484666509</c:v>
                </c:pt>
                <c:pt idx="1317">
                  <c:v>48.229980578499848</c:v>
                </c:pt>
                <c:pt idx="1318">
                  <c:v>48.266601672333174</c:v>
                </c:pt>
                <c:pt idx="1319">
                  <c:v>48.303222766166513</c:v>
                </c:pt>
                <c:pt idx="1320">
                  <c:v>48.339843859999839</c:v>
                </c:pt>
                <c:pt idx="1321">
                  <c:v>48.376464953833178</c:v>
                </c:pt>
                <c:pt idx="1322">
                  <c:v>48.413086047666503</c:v>
                </c:pt>
                <c:pt idx="1323">
                  <c:v>48.449707141499843</c:v>
                </c:pt>
                <c:pt idx="1324">
                  <c:v>48.486328235333168</c:v>
                </c:pt>
                <c:pt idx="1325">
                  <c:v>48.522949329166508</c:v>
                </c:pt>
                <c:pt idx="1326">
                  <c:v>48.559570422999847</c:v>
                </c:pt>
                <c:pt idx="1327">
                  <c:v>48.596191516833173</c:v>
                </c:pt>
                <c:pt idx="1328">
                  <c:v>48.632812610666512</c:v>
                </c:pt>
                <c:pt idx="1329">
                  <c:v>48.669433704499838</c:v>
                </c:pt>
                <c:pt idx="1330">
                  <c:v>48.706054798333177</c:v>
                </c:pt>
                <c:pt idx="1331">
                  <c:v>48.742675892166503</c:v>
                </c:pt>
                <c:pt idx="1332">
                  <c:v>48.779296985999842</c:v>
                </c:pt>
                <c:pt idx="1333">
                  <c:v>48.815918079833168</c:v>
                </c:pt>
                <c:pt idx="1334">
                  <c:v>48.852539173666507</c:v>
                </c:pt>
                <c:pt idx="1335">
                  <c:v>48.889160267499847</c:v>
                </c:pt>
                <c:pt idx="1336">
                  <c:v>48.925781361333172</c:v>
                </c:pt>
                <c:pt idx="1337">
                  <c:v>48.962402455166512</c:v>
                </c:pt>
                <c:pt idx="1338">
                  <c:v>48.999023548999837</c:v>
                </c:pt>
                <c:pt idx="1339">
                  <c:v>49.035644642833176</c:v>
                </c:pt>
                <c:pt idx="1340">
                  <c:v>49.072265736666502</c:v>
                </c:pt>
                <c:pt idx="1341">
                  <c:v>49.108886830499841</c:v>
                </c:pt>
                <c:pt idx="1342">
                  <c:v>49.145507924333167</c:v>
                </c:pt>
                <c:pt idx="1343">
                  <c:v>49.182129018166506</c:v>
                </c:pt>
                <c:pt idx="1344">
                  <c:v>49.218750111999846</c:v>
                </c:pt>
                <c:pt idx="1345">
                  <c:v>49.255371205833171</c:v>
                </c:pt>
                <c:pt idx="1346">
                  <c:v>49.291992299666511</c:v>
                </c:pt>
                <c:pt idx="1347">
                  <c:v>49.328613393499836</c:v>
                </c:pt>
                <c:pt idx="1348">
                  <c:v>49.365234487333176</c:v>
                </c:pt>
                <c:pt idx="1349">
                  <c:v>49.401855581166501</c:v>
                </c:pt>
                <c:pt idx="1350">
                  <c:v>49.438476674999841</c:v>
                </c:pt>
                <c:pt idx="1351">
                  <c:v>49.475097768833166</c:v>
                </c:pt>
                <c:pt idx="1352">
                  <c:v>49.511718862666505</c:v>
                </c:pt>
                <c:pt idx="1353">
                  <c:v>49.548339956499845</c:v>
                </c:pt>
                <c:pt idx="1354">
                  <c:v>49.58496105033317</c:v>
                </c:pt>
                <c:pt idx="1355">
                  <c:v>49.62158214416651</c:v>
                </c:pt>
                <c:pt idx="1356">
                  <c:v>49.658203237999835</c:v>
                </c:pt>
                <c:pt idx="1357">
                  <c:v>49.694824331833175</c:v>
                </c:pt>
                <c:pt idx="1358">
                  <c:v>49.7314454256665</c:v>
                </c:pt>
                <c:pt idx="1359">
                  <c:v>49.76806651949984</c:v>
                </c:pt>
                <c:pt idx="1360">
                  <c:v>49.804687613333179</c:v>
                </c:pt>
                <c:pt idx="1361">
                  <c:v>49.841308707166505</c:v>
                </c:pt>
                <c:pt idx="1362">
                  <c:v>49.877929800999844</c:v>
                </c:pt>
                <c:pt idx="1363">
                  <c:v>49.91455089483317</c:v>
                </c:pt>
                <c:pt idx="1364">
                  <c:v>49.951171988666509</c:v>
                </c:pt>
                <c:pt idx="1365">
                  <c:v>49.987793082499834</c:v>
                </c:pt>
                <c:pt idx="1366">
                  <c:v>50.024414176333174</c:v>
                </c:pt>
                <c:pt idx="1367">
                  <c:v>50.061035270166499</c:v>
                </c:pt>
                <c:pt idx="1368">
                  <c:v>50.097656363999839</c:v>
                </c:pt>
                <c:pt idx="1369">
                  <c:v>50.134277457833178</c:v>
                </c:pt>
                <c:pt idx="1370">
                  <c:v>50.170898551666504</c:v>
                </c:pt>
                <c:pt idx="1371">
                  <c:v>50.207519645499843</c:v>
                </c:pt>
                <c:pt idx="1372">
                  <c:v>50.244140739333169</c:v>
                </c:pt>
                <c:pt idx="1373">
                  <c:v>50.280761833166508</c:v>
                </c:pt>
                <c:pt idx="1374">
                  <c:v>50.317382926999834</c:v>
                </c:pt>
                <c:pt idx="1375">
                  <c:v>50.354004020833173</c:v>
                </c:pt>
                <c:pt idx="1376">
                  <c:v>50.390625114666499</c:v>
                </c:pt>
                <c:pt idx="1377">
                  <c:v>50.427246208499838</c:v>
                </c:pt>
                <c:pt idx="1378">
                  <c:v>50.463867302333178</c:v>
                </c:pt>
                <c:pt idx="1379">
                  <c:v>50.500488396166503</c:v>
                </c:pt>
                <c:pt idx="1380">
                  <c:v>50.537109489999843</c:v>
                </c:pt>
                <c:pt idx="1381">
                  <c:v>50.573730583833168</c:v>
                </c:pt>
                <c:pt idx="1382">
                  <c:v>50.610351677666507</c:v>
                </c:pt>
                <c:pt idx="1383">
                  <c:v>50.646972771499833</c:v>
                </c:pt>
                <c:pt idx="1384">
                  <c:v>50.683593865333172</c:v>
                </c:pt>
                <c:pt idx="1385">
                  <c:v>50.720214959166498</c:v>
                </c:pt>
                <c:pt idx="1386">
                  <c:v>50.756836052999837</c:v>
                </c:pt>
                <c:pt idx="1387">
                  <c:v>50.793457146833177</c:v>
                </c:pt>
                <c:pt idx="1388">
                  <c:v>50.830078240666502</c:v>
                </c:pt>
                <c:pt idx="1389">
                  <c:v>50.866699334499842</c:v>
                </c:pt>
                <c:pt idx="1390">
                  <c:v>50.903320428333167</c:v>
                </c:pt>
                <c:pt idx="1391">
                  <c:v>50.939941522166507</c:v>
                </c:pt>
                <c:pt idx="1392">
                  <c:v>50.976562615999832</c:v>
                </c:pt>
                <c:pt idx="1393">
                  <c:v>51.013183709833172</c:v>
                </c:pt>
                <c:pt idx="1394">
                  <c:v>51.049804803666497</c:v>
                </c:pt>
                <c:pt idx="1395">
                  <c:v>51.086425897499836</c:v>
                </c:pt>
                <c:pt idx="1396">
                  <c:v>51.123046991333176</c:v>
                </c:pt>
                <c:pt idx="1397">
                  <c:v>51.159668085166501</c:v>
                </c:pt>
                <c:pt idx="1398">
                  <c:v>51.196289178999841</c:v>
                </c:pt>
                <c:pt idx="1399">
                  <c:v>51.232910272833166</c:v>
                </c:pt>
                <c:pt idx="1400">
                  <c:v>51.269531366666506</c:v>
                </c:pt>
                <c:pt idx="1401">
                  <c:v>51.306152460499831</c:v>
                </c:pt>
                <c:pt idx="1402">
                  <c:v>51.342773554333171</c:v>
                </c:pt>
                <c:pt idx="1403">
                  <c:v>51.379394648166517</c:v>
                </c:pt>
                <c:pt idx="1404">
                  <c:v>51.416015741999836</c:v>
                </c:pt>
                <c:pt idx="1405">
                  <c:v>51.452636835833182</c:v>
                </c:pt>
                <c:pt idx="1406">
                  <c:v>51.489257929666501</c:v>
                </c:pt>
                <c:pt idx="1407">
                  <c:v>51.525879023499847</c:v>
                </c:pt>
                <c:pt idx="1408">
                  <c:v>51.562500117333165</c:v>
                </c:pt>
                <c:pt idx="1409">
                  <c:v>51.599121211166512</c:v>
                </c:pt>
                <c:pt idx="1410">
                  <c:v>51.63574230499983</c:v>
                </c:pt>
                <c:pt idx="1411">
                  <c:v>51.672363398833177</c:v>
                </c:pt>
                <c:pt idx="1412">
                  <c:v>51.708984492666517</c:v>
                </c:pt>
                <c:pt idx="1413">
                  <c:v>51.745605586499842</c:v>
                </c:pt>
                <c:pt idx="1414">
                  <c:v>51.782226680333181</c:v>
                </c:pt>
                <c:pt idx="1415">
                  <c:v>51.818847774166507</c:v>
                </c:pt>
                <c:pt idx="1416">
                  <c:v>51.855468867999846</c:v>
                </c:pt>
                <c:pt idx="1417">
                  <c:v>51.892089961833172</c:v>
                </c:pt>
                <c:pt idx="1418">
                  <c:v>51.928711055666511</c:v>
                </c:pt>
                <c:pt idx="1419">
                  <c:v>51.965332149499837</c:v>
                </c:pt>
                <c:pt idx="1420">
                  <c:v>52.001953243333176</c:v>
                </c:pt>
                <c:pt idx="1421">
                  <c:v>52.038574337166516</c:v>
                </c:pt>
                <c:pt idx="1422">
                  <c:v>52.075195430999841</c:v>
                </c:pt>
                <c:pt idx="1423">
                  <c:v>52.111816524833181</c:v>
                </c:pt>
                <c:pt idx="1424">
                  <c:v>52.148437618666506</c:v>
                </c:pt>
                <c:pt idx="1425">
                  <c:v>52.185058712499846</c:v>
                </c:pt>
                <c:pt idx="1426">
                  <c:v>52.221679806333171</c:v>
                </c:pt>
                <c:pt idx="1427">
                  <c:v>52.25830090016651</c:v>
                </c:pt>
                <c:pt idx="1428">
                  <c:v>52.294921993999836</c:v>
                </c:pt>
                <c:pt idx="1429">
                  <c:v>52.331543087833175</c:v>
                </c:pt>
                <c:pt idx="1430">
                  <c:v>52.368164181666515</c:v>
                </c:pt>
                <c:pt idx="1431">
                  <c:v>52.40478527549984</c:v>
                </c:pt>
                <c:pt idx="1432">
                  <c:v>52.44140636933318</c:v>
                </c:pt>
                <c:pt idx="1433">
                  <c:v>52.478027463166505</c:v>
                </c:pt>
                <c:pt idx="1434">
                  <c:v>52.514648556999845</c:v>
                </c:pt>
                <c:pt idx="1435">
                  <c:v>52.55126965083317</c:v>
                </c:pt>
                <c:pt idx="1436">
                  <c:v>52.58789074466651</c:v>
                </c:pt>
                <c:pt idx="1437">
                  <c:v>52.624511838499835</c:v>
                </c:pt>
                <c:pt idx="1438">
                  <c:v>52.661132932333174</c:v>
                </c:pt>
                <c:pt idx="1439">
                  <c:v>52.697754026166514</c:v>
                </c:pt>
                <c:pt idx="1440">
                  <c:v>52.734375119999839</c:v>
                </c:pt>
                <c:pt idx="1441">
                  <c:v>52.770996213833179</c:v>
                </c:pt>
                <c:pt idx="1442">
                  <c:v>52.807617307666504</c:v>
                </c:pt>
                <c:pt idx="1443">
                  <c:v>52.844238401499844</c:v>
                </c:pt>
                <c:pt idx="1444">
                  <c:v>52.880859495333169</c:v>
                </c:pt>
                <c:pt idx="1445">
                  <c:v>52.917480589166509</c:v>
                </c:pt>
                <c:pt idx="1446">
                  <c:v>52.954101682999848</c:v>
                </c:pt>
                <c:pt idx="1447">
                  <c:v>52.990722776833174</c:v>
                </c:pt>
                <c:pt idx="1448">
                  <c:v>53.027343870666513</c:v>
                </c:pt>
                <c:pt idx="1449">
                  <c:v>53.063964964499839</c:v>
                </c:pt>
                <c:pt idx="1450">
                  <c:v>53.100586058333178</c:v>
                </c:pt>
                <c:pt idx="1451">
                  <c:v>53.137207152166503</c:v>
                </c:pt>
                <c:pt idx="1452">
                  <c:v>53.173828245999843</c:v>
                </c:pt>
                <c:pt idx="1453">
                  <c:v>53.210449339833168</c:v>
                </c:pt>
                <c:pt idx="1454">
                  <c:v>53.247070433666508</c:v>
                </c:pt>
                <c:pt idx="1455">
                  <c:v>53.283691527499847</c:v>
                </c:pt>
                <c:pt idx="1456">
                  <c:v>53.320312621333173</c:v>
                </c:pt>
                <c:pt idx="1457">
                  <c:v>53.356933715166512</c:v>
                </c:pt>
                <c:pt idx="1458">
                  <c:v>53.393554808999838</c:v>
                </c:pt>
                <c:pt idx="1459">
                  <c:v>53.430175902833177</c:v>
                </c:pt>
                <c:pt idx="1460">
                  <c:v>53.466796996666503</c:v>
                </c:pt>
                <c:pt idx="1461">
                  <c:v>53.503418090499842</c:v>
                </c:pt>
                <c:pt idx="1462">
                  <c:v>53.540039184333168</c:v>
                </c:pt>
                <c:pt idx="1463">
                  <c:v>53.576660278166507</c:v>
                </c:pt>
                <c:pt idx="1464">
                  <c:v>53.613281371999847</c:v>
                </c:pt>
                <c:pt idx="1465">
                  <c:v>53.649902465833172</c:v>
                </c:pt>
                <c:pt idx="1466">
                  <c:v>53.686523559666512</c:v>
                </c:pt>
                <c:pt idx="1467">
                  <c:v>53.723144653499837</c:v>
                </c:pt>
                <c:pt idx="1468">
                  <c:v>53.759765747333176</c:v>
                </c:pt>
                <c:pt idx="1469">
                  <c:v>53.796386841166502</c:v>
                </c:pt>
                <c:pt idx="1470">
                  <c:v>53.833007934999841</c:v>
                </c:pt>
                <c:pt idx="1471">
                  <c:v>53.869629028833167</c:v>
                </c:pt>
                <c:pt idx="1472">
                  <c:v>53.906250122666506</c:v>
                </c:pt>
                <c:pt idx="1473">
                  <c:v>53.942871216499846</c:v>
                </c:pt>
                <c:pt idx="1474">
                  <c:v>53.979492310333171</c:v>
                </c:pt>
                <c:pt idx="1475">
                  <c:v>54.016113404166511</c:v>
                </c:pt>
                <c:pt idx="1476">
                  <c:v>54.052734497999836</c:v>
                </c:pt>
                <c:pt idx="1477">
                  <c:v>54.089355591833176</c:v>
                </c:pt>
                <c:pt idx="1478">
                  <c:v>54.125976685666501</c:v>
                </c:pt>
                <c:pt idx="1479">
                  <c:v>54.162597779499841</c:v>
                </c:pt>
                <c:pt idx="1480">
                  <c:v>54.199218873333166</c:v>
                </c:pt>
                <c:pt idx="1481">
                  <c:v>54.235839967166505</c:v>
                </c:pt>
                <c:pt idx="1482">
                  <c:v>54.272461060999845</c:v>
                </c:pt>
                <c:pt idx="1483">
                  <c:v>54.30908215483317</c:v>
                </c:pt>
                <c:pt idx="1484">
                  <c:v>54.34570324866651</c:v>
                </c:pt>
                <c:pt idx="1485">
                  <c:v>54.382324342499835</c:v>
                </c:pt>
                <c:pt idx="1486">
                  <c:v>54.418945436333175</c:v>
                </c:pt>
                <c:pt idx="1487">
                  <c:v>54.4555665301665</c:v>
                </c:pt>
                <c:pt idx="1488">
                  <c:v>54.49218762399984</c:v>
                </c:pt>
                <c:pt idx="1489">
                  <c:v>54.528808717833179</c:v>
                </c:pt>
                <c:pt idx="1490">
                  <c:v>54.565429811666505</c:v>
                </c:pt>
                <c:pt idx="1491">
                  <c:v>54.602050905499844</c:v>
                </c:pt>
                <c:pt idx="1492">
                  <c:v>54.63867199933317</c:v>
                </c:pt>
                <c:pt idx="1493">
                  <c:v>54.675293093166509</c:v>
                </c:pt>
                <c:pt idx="1494">
                  <c:v>54.711914186999834</c:v>
                </c:pt>
                <c:pt idx="1495">
                  <c:v>54.748535280833174</c:v>
                </c:pt>
                <c:pt idx="1496">
                  <c:v>54.785156374666499</c:v>
                </c:pt>
                <c:pt idx="1497">
                  <c:v>60</c:v>
                </c:pt>
              </c:numCache>
            </c:numRef>
          </c:cat>
          <c:val>
            <c:numRef>
              <c:f>'BattTest11-28-ChargingwVAC.xlsx'!$B$11:$B$1508</c:f>
              <c:numCache>
                <c:formatCode>General</c:formatCode>
                <c:ptCount val="1498"/>
                <c:pt idx="0">
                  <c:v>12.891646472434999</c:v>
                </c:pt>
                <c:pt idx="1">
                  <c:v>12.899054821536801</c:v>
                </c:pt>
                <c:pt idx="2">
                  <c:v>12.899054821536801</c:v>
                </c:pt>
                <c:pt idx="3">
                  <c:v>12.899054821536801</c:v>
                </c:pt>
                <c:pt idx="4">
                  <c:v>12.899054821536801</c:v>
                </c:pt>
                <c:pt idx="5">
                  <c:v>12.899054821536801</c:v>
                </c:pt>
                <c:pt idx="6">
                  <c:v>12.899054821536801</c:v>
                </c:pt>
                <c:pt idx="7">
                  <c:v>12.899054821536801</c:v>
                </c:pt>
                <c:pt idx="8">
                  <c:v>12.899054821536801</c:v>
                </c:pt>
                <c:pt idx="9">
                  <c:v>12.899054821536801</c:v>
                </c:pt>
                <c:pt idx="10">
                  <c:v>12.899054821536801</c:v>
                </c:pt>
                <c:pt idx="11">
                  <c:v>12.8953506469859</c:v>
                </c:pt>
                <c:pt idx="12">
                  <c:v>12.8953506469859</c:v>
                </c:pt>
                <c:pt idx="13">
                  <c:v>12.8953506469859</c:v>
                </c:pt>
                <c:pt idx="14">
                  <c:v>12.891646472434999</c:v>
                </c:pt>
                <c:pt idx="15">
                  <c:v>12.891646472434999</c:v>
                </c:pt>
                <c:pt idx="16">
                  <c:v>12.891646472434999</c:v>
                </c:pt>
                <c:pt idx="17">
                  <c:v>12.891646472434999</c:v>
                </c:pt>
                <c:pt idx="18">
                  <c:v>12.887942297884001</c:v>
                </c:pt>
                <c:pt idx="19">
                  <c:v>12.887942297884001</c:v>
                </c:pt>
                <c:pt idx="20">
                  <c:v>12.8842381233331</c:v>
                </c:pt>
                <c:pt idx="21">
                  <c:v>12.8842381233331</c:v>
                </c:pt>
                <c:pt idx="22">
                  <c:v>12.8842381233331</c:v>
                </c:pt>
                <c:pt idx="23">
                  <c:v>12.880533948782199</c:v>
                </c:pt>
                <c:pt idx="24">
                  <c:v>12.880533948782199</c:v>
                </c:pt>
                <c:pt idx="25">
                  <c:v>12.880533948782199</c:v>
                </c:pt>
                <c:pt idx="26">
                  <c:v>12.880533948782199</c:v>
                </c:pt>
                <c:pt idx="27">
                  <c:v>12.880533948782199</c:v>
                </c:pt>
                <c:pt idx="28">
                  <c:v>12.880533948782199</c:v>
                </c:pt>
                <c:pt idx="29">
                  <c:v>12.880533948782199</c:v>
                </c:pt>
                <c:pt idx="30">
                  <c:v>12.880533948782199</c:v>
                </c:pt>
                <c:pt idx="31">
                  <c:v>12.880533948782199</c:v>
                </c:pt>
                <c:pt idx="32">
                  <c:v>12.880533948782199</c:v>
                </c:pt>
                <c:pt idx="33">
                  <c:v>12.880533948782199</c:v>
                </c:pt>
                <c:pt idx="34">
                  <c:v>12.8842381233331</c:v>
                </c:pt>
                <c:pt idx="35">
                  <c:v>12.880533948782199</c:v>
                </c:pt>
                <c:pt idx="36">
                  <c:v>12.880533948782199</c:v>
                </c:pt>
                <c:pt idx="37">
                  <c:v>12.880533948782199</c:v>
                </c:pt>
                <c:pt idx="38">
                  <c:v>12.880533948782199</c:v>
                </c:pt>
                <c:pt idx="39">
                  <c:v>12.880533948782199</c:v>
                </c:pt>
                <c:pt idx="40">
                  <c:v>12.880533948782199</c:v>
                </c:pt>
                <c:pt idx="41">
                  <c:v>12.876829774231201</c:v>
                </c:pt>
                <c:pt idx="42">
                  <c:v>12.876829774231201</c:v>
                </c:pt>
                <c:pt idx="43">
                  <c:v>12.876829774231201</c:v>
                </c:pt>
                <c:pt idx="44">
                  <c:v>12.876829774231201</c:v>
                </c:pt>
                <c:pt idx="45">
                  <c:v>12.876829774231201</c:v>
                </c:pt>
                <c:pt idx="46">
                  <c:v>12.8731255996803</c:v>
                </c:pt>
                <c:pt idx="47">
                  <c:v>12.8731255996803</c:v>
                </c:pt>
                <c:pt idx="48">
                  <c:v>12.8286755050691</c:v>
                </c:pt>
                <c:pt idx="49">
                  <c:v>12.8064504577635</c:v>
                </c:pt>
                <c:pt idx="50">
                  <c:v>12.532341540994199</c:v>
                </c:pt>
                <c:pt idx="51">
                  <c:v>12.343428638896601</c:v>
                </c:pt>
                <c:pt idx="52">
                  <c:v>12.2804576715307</c:v>
                </c:pt>
                <c:pt idx="53">
                  <c:v>12.2471201005722</c:v>
                </c:pt>
                <c:pt idx="54">
                  <c:v>12.2360075769194</c:v>
                </c:pt>
                <c:pt idx="55">
                  <c:v>12.232303402368499</c:v>
                </c:pt>
                <c:pt idx="56">
                  <c:v>12.2285992278176</c:v>
                </c:pt>
                <c:pt idx="57">
                  <c:v>12.2285992278176</c:v>
                </c:pt>
                <c:pt idx="58">
                  <c:v>12.2248950532666</c:v>
                </c:pt>
                <c:pt idx="59">
                  <c:v>12.2248950532666</c:v>
                </c:pt>
                <c:pt idx="60">
                  <c:v>12.2248950532666</c:v>
                </c:pt>
                <c:pt idx="61">
                  <c:v>12.2248950532666</c:v>
                </c:pt>
                <c:pt idx="62">
                  <c:v>12.2248950532666</c:v>
                </c:pt>
                <c:pt idx="63">
                  <c:v>12.2248950532666</c:v>
                </c:pt>
                <c:pt idx="64">
                  <c:v>12.2248950532666</c:v>
                </c:pt>
                <c:pt idx="65">
                  <c:v>12.221190878715699</c:v>
                </c:pt>
                <c:pt idx="66">
                  <c:v>12.2248950532666</c:v>
                </c:pt>
                <c:pt idx="67">
                  <c:v>12.2285992278176</c:v>
                </c:pt>
                <c:pt idx="68">
                  <c:v>12.2285992278176</c:v>
                </c:pt>
                <c:pt idx="69">
                  <c:v>12.2248950532666</c:v>
                </c:pt>
                <c:pt idx="70">
                  <c:v>12.2248950532666</c:v>
                </c:pt>
                <c:pt idx="71">
                  <c:v>12.2248950532666</c:v>
                </c:pt>
                <c:pt idx="72">
                  <c:v>12.2248950532666</c:v>
                </c:pt>
                <c:pt idx="73">
                  <c:v>12.221190878715699</c:v>
                </c:pt>
                <c:pt idx="74">
                  <c:v>12.221190878715699</c:v>
                </c:pt>
                <c:pt idx="75">
                  <c:v>12.221190878715699</c:v>
                </c:pt>
                <c:pt idx="76">
                  <c:v>12.2174867041648</c:v>
                </c:pt>
                <c:pt idx="77">
                  <c:v>12.2174867041648</c:v>
                </c:pt>
                <c:pt idx="78">
                  <c:v>12.2174867041648</c:v>
                </c:pt>
                <c:pt idx="79">
                  <c:v>12.2137825296138</c:v>
                </c:pt>
                <c:pt idx="80">
                  <c:v>12.2137825296138</c:v>
                </c:pt>
                <c:pt idx="81">
                  <c:v>12.210078355062899</c:v>
                </c:pt>
                <c:pt idx="82">
                  <c:v>12.210078355062899</c:v>
                </c:pt>
                <c:pt idx="83">
                  <c:v>12.206374180512</c:v>
                </c:pt>
                <c:pt idx="84">
                  <c:v>12.206374180512</c:v>
                </c:pt>
                <c:pt idx="85">
                  <c:v>12.202670005961</c:v>
                </c:pt>
                <c:pt idx="86">
                  <c:v>12.202670005961</c:v>
                </c:pt>
                <c:pt idx="87">
                  <c:v>12.202670005961</c:v>
                </c:pt>
                <c:pt idx="88">
                  <c:v>12.202670005961</c:v>
                </c:pt>
                <c:pt idx="89">
                  <c:v>12.198965831410099</c:v>
                </c:pt>
                <c:pt idx="90">
                  <c:v>12.198965831410099</c:v>
                </c:pt>
                <c:pt idx="91">
                  <c:v>12.198965831410099</c:v>
                </c:pt>
                <c:pt idx="92">
                  <c:v>12.1952616568592</c:v>
                </c:pt>
                <c:pt idx="93">
                  <c:v>12.1952616568592</c:v>
                </c:pt>
                <c:pt idx="94">
                  <c:v>12.1915574823082</c:v>
                </c:pt>
                <c:pt idx="95">
                  <c:v>12.187853307757299</c:v>
                </c:pt>
                <c:pt idx="96">
                  <c:v>12.187853307757299</c:v>
                </c:pt>
                <c:pt idx="97">
                  <c:v>12.1841491332064</c:v>
                </c:pt>
                <c:pt idx="98">
                  <c:v>12.1841491332064</c:v>
                </c:pt>
                <c:pt idx="99">
                  <c:v>12.1804449586554</c:v>
                </c:pt>
                <c:pt idx="100">
                  <c:v>12.176740784104499</c:v>
                </c:pt>
                <c:pt idx="101">
                  <c:v>12.176740784104499</c:v>
                </c:pt>
                <c:pt idx="102">
                  <c:v>12.173036609553501</c:v>
                </c:pt>
                <c:pt idx="103">
                  <c:v>12.173036609553501</c:v>
                </c:pt>
                <c:pt idx="104">
                  <c:v>12.1693324350026</c:v>
                </c:pt>
                <c:pt idx="105">
                  <c:v>12.165628260451699</c:v>
                </c:pt>
                <c:pt idx="106">
                  <c:v>12.165628260451699</c:v>
                </c:pt>
                <c:pt idx="107">
                  <c:v>12.161924085900701</c:v>
                </c:pt>
                <c:pt idx="108">
                  <c:v>12.161924085900701</c:v>
                </c:pt>
                <c:pt idx="109">
                  <c:v>12.1582199113498</c:v>
                </c:pt>
                <c:pt idx="110">
                  <c:v>12.1582199113498</c:v>
                </c:pt>
                <c:pt idx="111">
                  <c:v>12.154515736798899</c:v>
                </c:pt>
                <c:pt idx="112">
                  <c:v>12.150811562247901</c:v>
                </c:pt>
                <c:pt idx="113">
                  <c:v>12.150811562247901</c:v>
                </c:pt>
                <c:pt idx="114">
                  <c:v>12.147107387697</c:v>
                </c:pt>
                <c:pt idx="115">
                  <c:v>12.143403213146099</c:v>
                </c:pt>
                <c:pt idx="116">
                  <c:v>12.143403213146099</c:v>
                </c:pt>
                <c:pt idx="117">
                  <c:v>12.139699038595101</c:v>
                </c:pt>
                <c:pt idx="118">
                  <c:v>12.139699038595101</c:v>
                </c:pt>
                <c:pt idx="119">
                  <c:v>12.1359948640442</c:v>
                </c:pt>
                <c:pt idx="120">
                  <c:v>12.1359948640442</c:v>
                </c:pt>
                <c:pt idx="121">
                  <c:v>12.132290689493299</c:v>
                </c:pt>
                <c:pt idx="122">
                  <c:v>12.132290689493299</c:v>
                </c:pt>
                <c:pt idx="123">
                  <c:v>12.132290689493299</c:v>
                </c:pt>
                <c:pt idx="124">
                  <c:v>12.132290689493299</c:v>
                </c:pt>
                <c:pt idx="125">
                  <c:v>12.128586514942301</c:v>
                </c:pt>
                <c:pt idx="126">
                  <c:v>12.128586514942301</c:v>
                </c:pt>
                <c:pt idx="127">
                  <c:v>12.1248823403914</c:v>
                </c:pt>
                <c:pt idx="128">
                  <c:v>12.1248823403914</c:v>
                </c:pt>
                <c:pt idx="129">
                  <c:v>12.1248823403914</c:v>
                </c:pt>
                <c:pt idx="130">
                  <c:v>12.1248823403914</c:v>
                </c:pt>
                <c:pt idx="131">
                  <c:v>12.1248823403914</c:v>
                </c:pt>
                <c:pt idx="132">
                  <c:v>12.2026700059611</c:v>
                </c:pt>
                <c:pt idx="133">
                  <c:v>12.4323288281189</c:v>
                </c:pt>
                <c:pt idx="134">
                  <c:v>12.1841491332064</c:v>
                </c:pt>
                <c:pt idx="135">
                  <c:v>12.139699038595101</c:v>
                </c:pt>
                <c:pt idx="136">
                  <c:v>12.132290689493299</c:v>
                </c:pt>
                <c:pt idx="137">
                  <c:v>12.128586514942301</c:v>
                </c:pt>
                <c:pt idx="138">
                  <c:v>12.1248823403914</c:v>
                </c:pt>
                <c:pt idx="139">
                  <c:v>12.1248823403914</c:v>
                </c:pt>
                <c:pt idx="140">
                  <c:v>12.1248823403914</c:v>
                </c:pt>
                <c:pt idx="141">
                  <c:v>12.1248823403914</c:v>
                </c:pt>
                <c:pt idx="142">
                  <c:v>12.1248823403914</c:v>
                </c:pt>
                <c:pt idx="143">
                  <c:v>12.1248823403914</c:v>
                </c:pt>
                <c:pt idx="144">
                  <c:v>12.1248823403914</c:v>
                </c:pt>
                <c:pt idx="145">
                  <c:v>12.121178165840499</c:v>
                </c:pt>
                <c:pt idx="146">
                  <c:v>12.1248823403914</c:v>
                </c:pt>
                <c:pt idx="147">
                  <c:v>12.143403213146099</c:v>
                </c:pt>
                <c:pt idx="148">
                  <c:v>12.143403213146099</c:v>
                </c:pt>
                <c:pt idx="149">
                  <c:v>12.143403213146099</c:v>
                </c:pt>
                <c:pt idx="150">
                  <c:v>12.128586514942301</c:v>
                </c:pt>
                <c:pt idx="151">
                  <c:v>12.121178165840499</c:v>
                </c:pt>
                <c:pt idx="152">
                  <c:v>12.121178165840499</c:v>
                </c:pt>
                <c:pt idx="153">
                  <c:v>12.1248823403914</c:v>
                </c:pt>
                <c:pt idx="154">
                  <c:v>12.1248823403914</c:v>
                </c:pt>
                <c:pt idx="155">
                  <c:v>12.1248823403914</c:v>
                </c:pt>
                <c:pt idx="156">
                  <c:v>12.1248823403914</c:v>
                </c:pt>
                <c:pt idx="157">
                  <c:v>12.1248823403914</c:v>
                </c:pt>
                <c:pt idx="158">
                  <c:v>12.1248823403914</c:v>
                </c:pt>
                <c:pt idx="159">
                  <c:v>12.1248823403914</c:v>
                </c:pt>
                <c:pt idx="160">
                  <c:v>12.121178165840499</c:v>
                </c:pt>
                <c:pt idx="161">
                  <c:v>12.121178165840499</c:v>
                </c:pt>
                <c:pt idx="162">
                  <c:v>12.121178165840499</c:v>
                </c:pt>
                <c:pt idx="163">
                  <c:v>12.117473991289501</c:v>
                </c:pt>
                <c:pt idx="164">
                  <c:v>12.121178165840499</c:v>
                </c:pt>
                <c:pt idx="165">
                  <c:v>12.121178165840499</c:v>
                </c:pt>
                <c:pt idx="166">
                  <c:v>12.121178165840499</c:v>
                </c:pt>
                <c:pt idx="167">
                  <c:v>12.117473991289501</c:v>
                </c:pt>
                <c:pt idx="168">
                  <c:v>12.117473991289501</c:v>
                </c:pt>
                <c:pt idx="169">
                  <c:v>12.117473991289501</c:v>
                </c:pt>
                <c:pt idx="170">
                  <c:v>12.121178165840499</c:v>
                </c:pt>
                <c:pt idx="171">
                  <c:v>12.121178165840499</c:v>
                </c:pt>
                <c:pt idx="172">
                  <c:v>12.117473991289501</c:v>
                </c:pt>
                <c:pt idx="173">
                  <c:v>12.117473991289501</c:v>
                </c:pt>
                <c:pt idx="174">
                  <c:v>12.117473991289501</c:v>
                </c:pt>
                <c:pt idx="175">
                  <c:v>12.117473991289501</c:v>
                </c:pt>
                <c:pt idx="176">
                  <c:v>12.117473991289501</c:v>
                </c:pt>
                <c:pt idx="177">
                  <c:v>12.117473991289501</c:v>
                </c:pt>
                <c:pt idx="178">
                  <c:v>12.117473991289501</c:v>
                </c:pt>
                <c:pt idx="179">
                  <c:v>12.117473991289501</c:v>
                </c:pt>
                <c:pt idx="180">
                  <c:v>12.117473991289501</c:v>
                </c:pt>
                <c:pt idx="181">
                  <c:v>12.117473991289501</c:v>
                </c:pt>
                <c:pt idx="182">
                  <c:v>12.1137698167386</c:v>
                </c:pt>
                <c:pt idx="183">
                  <c:v>12.117473991289501</c:v>
                </c:pt>
                <c:pt idx="184">
                  <c:v>12.1137698167386</c:v>
                </c:pt>
                <c:pt idx="185">
                  <c:v>12.1137698167386</c:v>
                </c:pt>
                <c:pt idx="186">
                  <c:v>12.117473991289501</c:v>
                </c:pt>
                <c:pt idx="187">
                  <c:v>12.117473991289501</c:v>
                </c:pt>
                <c:pt idx="188">
                  <c:v>12.1137698167386</c:v>
                </c:pt>
                <c:pt idx="189">
                  <c:v>12.1137698167386</c:v>
                </c:pt>
                <c:pt idx="190">
                  <c:v>12.1137698167386</c:v>
                </c:pt>
                <c:pt idx="191">
                  <c:v>12.1137698167386</c:v>
                </c:pt>
                <c:pt idx="192">
                  <c:v>12.1137698167386</c:v>
                </c:pt>
                <c:pt idx="193">
                  <c:v>12.1137698167386</c:v>
                </c:pt>
                <c:pt idx="194">
                  <c:v>12.1137698167386</c:v>
                </c:pt>
                <c:pt idx="195">
                  <c:v>12.1137698167386</c:v>
                </c:pt>
                <c:pt idx="196">
                  <c:v>12.1137698167386</c:v>
                </c:pt>
                <c:pt idx="197">
                  <c:v>12.1100656421876</c:v>
                </c:pt>
                <c:pt idx="198">
                  <c:v>12.1100656421876</c:v>
                </c:pt>
                <c:pt idx="199">
                  <c:v>12.1100656421876</c:v>
                </c:pt>
                <c:pt idx="200">
                  <c:v>12.1100656421876</c:v>
                </c:pt>
                <c:pt idx="201">
                  <c:v>12.1100656421876</c:v>
                </c:pt>
                <c:pt idx="202">
                  <c:v>12.1100656421876</c:v>
                </c:pt>
                <c:pt idx="203">
                  <c:v>12.1100656421876</c:v>
                </c:pt>
                <c:pt idx="204">
                  <c:v>12.1100656421876</c:v>
                </c:pt>
                <c:pt idx="205">
                  <c:v>12.1100656421876</c:v>
                </c:pt>
                <c:pt idx="206">
                  <c:v>12.106361467636701</c:v>
                </c:pt>
                <c:pt idx="207">
                  <c:v>12.106361467636701</c:v>
                </c:pt>
                <c:pt idx="208">
                  <c:v>12.106361467636701</c:v>
                </c:pt>
                <c:pt idx="209">
                  <c:v>12.106361467636701</c:v>
                </c:pt>
                <c:pt idx="210">
                  <c:v>12.106361467636701</c:v>
                </c:pt>
                <c:pt idx="211">
                  <c:v>12.106361467636701</c:v>
                </c:pt>
                <c:pt idx="212">
                  <c:v>12.106361467636701</c:v>
                </c:pt>
                <c:pt idx="213">
                  <c:v>12.106361467636701</c:v>
                </c:pt>
                <c:pt idx="214">
                  <c:v>12.106361467636701</c:v>
                </c:pt>
                <c:pt idx="215">
                  <c:v>12.106361467636701</c:v>
                </c:pt>
                <c:pt idx="216">
                  <c:v>12.2397117514704</c:v>
                </c:pt>
                <c:pt idx="217">
                  <c:v>12.3804703844059</c:v>
                </c:pt>
                <c:pt idx="218">
                  <c:v>12.117473991289501</c:v>
                </c:pt>
                <c:pt idx="219">
                  <c:v>12.1137698167386</c:v>
                </c:pt>
                <c:pt idx="220">
                  <c:v>12.106361467636701</c:v>
                </c:pt>
                <c:pt idx="221">
                  <c:v>12.106361467636701</c:v>
                </c:pt>
                <c:pt idx="222">
                  <c:v>12.1026572930858</c:v>
                </c:pt>
                <c:pt idx="223">
                  <c:v>12.1026572930858</c:v>
                </c:pt>
                <c:pt idx="224">
                  <c:v>12.1026572930858</c:v>
                </c:pt>
                <c:pt idx="225">
                  <c:v>12.1026572930858</c:v>
                </c:pt>
                <c:pt idx="226">
                  <c:v>12.1026572930858</c:v>
                </c:pt>
                <c:pt idx="227">
                  <c:v>12.1026572930858</c:v>
                </c:pt>
                <c:pt idx="228">
                  <c:v>12.1026572930858</c:v>
                </c:pt>
                <c:pt idx="229">
                  <c:v>12.1026572930858</c:v>
                </c:pt>
                <c:pt idx="230">
                  <c:v>12.1026572930858</c:v>
                </c:pt>
                <c:pt idx="231">
                  <c:v>12.1026572930858</c:v>
                </c:pt>
                <c:pt idx="232">
                  <c:v>12.0989531185348</c:v>
                </c:pt>
                <c:pt idx="233">
                  <c:v>12.1026572930858</c:v>
                </c:pt>
                <c:pt idx="234">
                  <c:v>12.1026572930858</c:v>
                </c:pt>
                <c:pt idx="235">
                  <c:v>12.1026572930858</c:v>
                </c:pt>
                <c:pt idx="236">
                  <c:v>12.1026572930858</c:v>
                </c:pt>
                <c:pt idx="237">
                  <c:v>12.106361467636701</c:v>
                </c:pt>
                <c:pt idx="238">
                  <c:v>12.1026572930858</c:v>
                </c:pt>
                <c:pt idx="239">
                  <c:v>12.1026572930858</c:v>
                </c:pt>
                <c:pt idx="240">
                  <c:v>12.1026572930858</c:v>
                </c:pt>
                <c:pt idx="241">
                  <c:v>12.1026572930858</c:v>
                </c:pt>
                <c:pt idx="242">
                  <c:v>12.1026572930858</c:v>
                </c:pt>
                <c:pt idx="243">
                  <c:v>12.1026572930858</c:v>
                </c:pt>
                <c:pt idx="244">
                  <c:v>12.1026572930858</c:v>
                </c:pt>
                <c:pt idx="245">
                  <c:v>12.1026572930858</c:v>
                </c:pt>
                <c:pt idx="246">
                  <c:v>12.0989531185348</c:v>
                </c:pt>
                <c:pt idx="247">
                  <c:v>12.095248943983901</c:v>
                </c:pt>
                <c:pt idx="248">
                  <c:v>12.095248943983901</c:v>
                </c:pt>
                <c:pt idx="249">
                  <c:v>12.095248943983901</c:v>
                </c:pt>
                <c:pt idx="250">
                  <c:v>12.095248943983901</c:v>
                </c:pt>
                <c:pt idx="251">
                  <c:v>12.095248943983901</c:v>
                </c:pt>
                <c:pt idx="252">
                  <c:v>12.091544769433</c:v>
                </c:pt>
                <c:pt idx="253">
                  <c:v>12.091544769433</c:v>
                </c:pt>
                <c:pt idx="254">
                  <c:v>12.091544769433</c:v>
                </c:pt>
                <c:pt idx="255">
                  <c:v>12.095248943983901</c:v>
                </c:pt>
                <c:pt idx="256">
                  <c:v>12.095248943983901</c:v>
                </c:pt>
                <c:pt idx="257">
                  <c:v>12.095248943983901</c:v>
                </c:pt>
                <c:pt idx="258">
                  <c:v>12.0989531185348</c:v>
                </c:pt>
                <c:pt idx="259">
                  <c:v>12.0989531185348</c:v>
                </c:pt>
                <c:pt idx="260">
                  <c:v>12.0989531185348</c:v>
                </c:pt>
                <c:pt idx="261">
                  <c:v>12.095248943983901</c:v>
                </c:pt>
                <c:pt idx="262">
                  <c:v>12.091544769433</c:v>
                </c:pt>
                <c:pt idx="263">
                  <c:v>12.091544769433</c:v>
                </c:pt>
                <c:pt idx="264">
                  <c:v>12.091544769433</c:v>
                </c:pt>
                <c:pt idx="265">
                  <c:v>12.091544769433</c:v>
                </c:pt>
                <c:pt idx="266">
                  <c:v>12.091544769433</c:v>
                </c:pt>
                <c:pt idx="267">
                  <c:v>12.091544769433</c:v>
                </c:pt>
                <c:pt idx="268">
                  <c:v>12.087840594882</c:v>
                </c:pt>
                <c:pt idx="269">
                  <c:v>12.0804322457802</c:v>
                </c:pt>
                <c:pt idx="270">
                  <c:v>12.0804322457802</c:v>
                </c:pt>
                <c:pt idx="271">
                  <c:v>12.0804322457802</c:v>
                </c:pt>
                <c:pt idx="272">
                  <c:v>12.0767280712292</c:v>
                </c:pt>
                <c:pt idx="273">
                  <c:v>12.0767280712292</c:v>
                </c:pt>
                <c:pt idx="274">
                  <c:v>12.0767280712292</c:v>
                </c:pt>
                <c:pt idx="275">
                  <c:v>12.0767280712292</c:v>
                </c:pt>
                <c:pt idx="276">
                  <c:v>12.0767280712292</c:v>
                </c:pt>
                <c:pt idx="277">
                  <c:v>12.0767280712292</c:v>
                </c:pt>
                <c:pt idx="278">
                  <c:v>12.0767280712292</c:v>
                </c:pt>
                <c:pt idx="279">
                  <c:v>12.0767280712292</c:v>
                </c:pt>
                <c:pt idx="280">
                  <c:v>12.073023896678301</c:v>
                </c:pt>
                <c:pt idx="281">
                  <c:v>12.073023896678301</c:v>
                </c:pt>
                <c:pt idx="282">
                  <c:v>12.073023896678301</c:v>
                </c:pt>
                <c:pt idx="283">
                  <c:v>12.073023896678301</c:v>
                </c:pt>
                <c:pt idx="284">
                  <c:v>12.073023896678301</c:v>
                </c:pt>
                <c:pt idx="285">
                  <c:v>12.073023896678301</c:v>
                </c:pt>
                <c:pt idx="286">
                  <c:v>12.073023896678301</c:v>
                </c:pt>
                <c:pt idx="287">
                  <c:v>12.0693197221274</c:v>
                </c:pt>
                <c:pt idx="288">
                  <c:v>12.0693197221274</c:v>
                </c:pt>
                <c:pt idx="289">
                  <c:v>12.0693197221274</c:v>
                </c:pt>
                <c:pt idx="290">
                  <c:v>12.0693197221274</c:v>
                </c:pt>
                <c:pt idx="291">
                  <c:v>12.0693197221274</c:v>
                </c:pt>
                <c:pt idx="292">
                  <c:v>12.0693197221274</c:v>
                </c:pt>
                <c:pt idx="293">
                  <c:v>12.0693197221274</c:v>
                </c:pt>
                <c:pt idx="294">
                  <c:v>12.0693197221274</c:v>
                </c:pt>
                <c:pt idx="295">
                  <c:v>12.0693197221274</c:v>
                </c:pt>
                <c:pt idx="296">
                  <c:v>12.0693197221274</c:v>
                </c:pt>
                <c:pt idx="297">
                  <c:v>12.0656155475764</c:v>
                </c:pt>
                <c:pt idx="298">
                  <c:v>12.0656155475764</c:v>
                </c:pt>
                <c:pt idx="299">
                  <c:v>12.021165452965199</c:v>
                </c:pt>
                <c:pt idx="300">
                  <c:v>12.328611940692801</c:v>
                </c:pt>
                <c:pt idx="301">
                  <c:v>12.2841618460816</c:v>
                </c:pt>
                <c:pt idx="302">
                  <c:v>12.0804322457802</c:v>
                </c:pt>
                <c:pt idx="303">
                  <c:v>12.0693197221274</c:v>
                </c:pt>
                <c:pt idx="304">
                  <c:v>12.0656155475764</c:v>
                </c:pt>
                <c:pt idx="305">
                  <c:v>12.0656155475764</c:v>
                </c:pt>
                <c:pt idx="306">
                  <c:v>12.061911373025501</c:v>
                </c:pt>
                <c:pt idx="307">
                  <c:v>12.061911373025501</c:v>
                </c:pt>
                <c:pt idx="308">
                  <c:v>12.061911373025501</c:v>
                </c:pt>
                <c:pt idx="309">
                  <c:v>12.061911373025501</c:v>
                </c:pt>
                <c:pt idx="310">
                  <c:v>12.061911373025501</c:v>
                </c:pt>
                <c:pt idx="311">
                  <c:v>12.061911373025501</c:v>
                </c:pt>
                <c:pt idx="312">
                  <c:v>12.061911373025501</c:v>
                </c:pt>
                <c:pt idx="313">
                  <c:v>12.061911373025501</c:v>
                </c:pt>
                <c:pt idx="314">
                  <c:v>12.061911373025501</c:v>
                </c:pt>
                <c:pt idx="315">
                  <c:v>12.061911373025501</c:v>
                </c:pt>
                <c:pt idx="316">
                  <c:v>12.0582071984746</c:v>
                </c:pt>
                <c:pt idx="317">
                  <c:v>12.061911373025501</c:v>
                </c:pt>
                <c:pt idx="318">
                  <c:v>12.061911373025501</c:v>
                </c:pt>
                <c:pt idx="319">
                  <c:v>12.061911373025501</c:v>
                </c:pt>
                <c:pt idx="320">
                  <c:v>12.061911373025501</c:v>
                </c:pt>
                <c:pt idx="321">
                  <c:v>12.0582071984746</c:v>
                </c:pt>
                <c:pt idx="322">
                  <c:v>12.0582071984746</c:v>
                </c:pt>
                <c:pt idx="323">
                  <c:v>12.0582071984746</c:v>
                </c:pt>
                <c:pt idx="324">
                  <c:v>12.0545030239236</c:v>
                </c:pt>
                <c:pt idx="325">
                  <c:v>12.0545030239236</c:v>
                </c:pt>
                <c:pt idx="326">
                  <c:v>12.0545030239236</c:v>
                </c:pt>
                <c:pt idx="327">
                  <c:v>12.0545030239236</c:v>
                </c:pt>
                <c:pt idx="328">
                  <c:v>12.0545030239236</c:v>
                </c:pt>
                <c:pt idx="329">
                  <c:v>12.0545030239236</c:v>
                </c:pt>
                <c:pt idx="330">
                  <c:v>12.0545030239236</c:v>
                </c:pt>
                <c:pt idx="331">
                  <c:v>12.0545030239236</c:v>
                </c:pt>
                <c:pt idx="332">
                  <c:v>12.050798849372701</c:v>
                </c:pt>
                <c:pt idx="333">
                  <c:v>12.0545030239236</c:v>
                </c:pt>
                <c:pt idx="334">
                  <c:v>12.0545030239236</c:v>
                </c:pt>
                <c:pt idx="335">
                  <c:v>12.050798849372701</c:v>
                </c:pt>
                <c:pt idx="336">
                  <c:v>12.050798849372701</c:v>
                </c:pt>
                <c:pt idx="337">
                  <c:v>12.050798849372701</c:v>
                </c:pt>
                <c:pt idx="338">
                  <c:v>12.050798849372701</c:v>
                </c:pt>
                <c:pt idx="339">
                  <c:v>12.050798849372701</c:v>
                </c:pt>
                <c:pt idx="340">
                  <c:v>12.050798849372701</c:v>
                </c:pt>
                <c:pt idx="341">
                  <c:v>12.050798849372701</c:v>
                </c:pt>
                <c:pt idx="342">
                  <c:v>12.050798849372701</c:v>
                </c:pt>
                <c:pt idx="343">
                  <c:v>12.050798849372701</c:v>
                </c:pt>
                <c:pt idx="344">
                  <c:v>12.0470946748217</c:v>
                </c:pt>
                <c:pt idx="345">
                  <c:v>12.0470946748217</c:v>
                </c:pt>
                <c:pt idx="346">
                  <c:v>12.0470946748217</c:v>
                </c:pt>
                <c:pt idx="347">
                  <c:v>12.0470946748217</c:v>
                </c:pt>
                <c:pt idx="348">
                  <c:v>12.0470946748217</c:v>
                </c:pt>
                <c:pt idx="349">
                  <c:v>12.0470946748217</c:v>
                </c:pt>
                <c:pt idx="350">
                  <c:v>12.0470946748217</c:v>
                </c:pt>
                <c:pt idx="351">
                  <c:v>12.0470946748217</c:v>
                </c:pt>
                <c:pt idx="352">
                  <c:v>12.0470946748217</c:v>
                </c:pt>
                <c:pt idx="353">
                  <c:v>12.043390500270799</c:v>
                </c:pt>
                <c:pt idx="354">
                  <c:v>12.043390500270799</c:v>
                </c:pt>
                <c:pt idx="355">
                  <c:v>12.0470946748217</c:v>
                </c:pt>
                <c:pt idx="356">
                  <c:v>12.0470946748217</c:v>
                </c:pt>
                <c:pt idx="357">
                  <c:v>12.0470946748217</c:v>
                </c:pt>
                <c:pt idx="358">
                  <c:v>12.0470946748217</c:v>
                </c:pt>
                <c:pt idx="359">
                  <c:v>12.0470946748217</c:v>
                </c:pt>
                <c:pt idx="360">
                  <c:v>12.0470946748217</c:v>
                </c:pt>
                <c:pt idx="361">
                  <c:v>12.043390500270799</c:v>
                </c:pt>
                <c:pt idx="362">
                  <c:v>12.0470946748217</c:v>
                </c:pt>
                <c:pt idx="363">
                  <c:v>12.043390500270799</c:v>
                </c:pt>
                <c:pt idx="364">
                  <c:v>12.0396863257199</c:v>
                </c:pt>
                <c:pt idx="365">
                  <c:v>12.0396863257199</c:v>
                </c:pt>
                <c:pt idx="366">
                  <c:v>12.0359821511689</c:v>
                </c:pt>
                <c:pt idx="367">
                  <c:v>12.0359821511689</c:v>
                </c:pt>
                <c:pt idx="368">
                  <c:v>12.0359821511689</c:v>
                </c:pt>
                <c:pt idx="369">
                  <c:v>12.0359821511689</c:v>
                </c:pt>
                <c:pt idx="370">
                  <c:v>12.0359821511689</c:v>
                </c:pt>
                <c:pt idx="371">
                  <c:v>12.0359821511689</c:v>
                </c:pt>
                <c:pt idx="372">
                  <c:v>12.0359821511689</c:v>
                </c:pt>
                <c:pt idx="373">
                  <c:v>12.0396863257199</c:v>
                </c:pt>
                <c:pt idx="374">
                  <c:v>12.0396863257199</c:v>
                </c:pt>
                <c:pt idx="375">
                  <c:v>12.0359821511689</c:v>
                </c:pt>
                <c:pt idx="376">
                  <c:v>12.0359821511689</c:v>
                </c:pt>
                <c:pt idx="377">
                  <c:v>12.0359821511689</c:v>
                </c:pt>
                <c:pt idx="378">
                  <c:v>12.0359821511689</c:v>
                </c:pt>
                <c:pt idx="379">
                  <c:v>12.0359821511689</c:v>
                </c:pt>
                <c:pt idx="380">
                  <c:v>12.0359821511689</c:v>
                </c:pt>
                <c:pt idx="381">
                  <c:v>12.0359821511689</c:v>
                </c:pt>
                <c:pt idx="382">
                  <c:v>12.032277976617999</c:v>
                </c:pt>
                <c:pt idx="383">
                  <c:v>12.032277976617999</c:v>
                </c:pt>
                <c:pt idx="384">
                  <c:v>12.3137952424891</c:v>
                </c:pt>
                <c:pt idx="385">
                  <c:v>12.187853307757299</c:v>
                </c:pt>
                <c:pt idx="386">
                  <c:v>12.0470946748217</c:v>
                </c:pt>
                <c:pt idx="387">
                  <c:v>12.0359821511689</c:v>
                </c:pt>
                <c:pt idx="388">
                  <c:v>12.032277976617999</c:v>
                </c:pt>
                <c:pt idx="389">
                  <c:v>12.032277976617999</c:v>
                </c:pt>
                <c:pt idx="390">
                  <c:v>12.0285738020671</c:v>
                </c:pt>
                <c:pt idx="391">
                  <c:v>12.0285738020671</c:v>
                </c:pt>
                <c:pt idx="392">
                  <c:v>12.0285738020671</c:v>
                </c:pt>
                <c:pt idx="393">
                  <c:v>12.0285738020671</c:v>
                </c:pt>
                <c:pt idx="394">
                  <c:v>12.0285738020671</c:v>
                </c:pt>
                <c:pt idx="395">
                  <c:v>12.0285738020671</c:v>
                </c:pt>
                <c:pt idx="396">
                  <c:v>12.0248696275161</c:v>
                </c:pt>
                <c:pt idx="397">
                  <c:v>12.0248696275161</c:v>
                </c:pt>
                <c:pt idx="398">
                  <c:v>12.0248696275161</c:v>
                </c:pt>
                <c:pt idx="399">
                  <c:v>12.0248696275161</c:v>
                </c:pt>
                <c:pt idx="400">
                  <c:v>12.0248696275161</c:v>
                </c:pt>
                <c:pt idx="401">
                  <c:v>12.0248696275161</c:v>
                </c:pt>
                <c:pt idx="402">
                  <c:v>12.021165452965199</c:v>
                </c:pt>
                <c:pt idx="403">
                  <c:v>12.021165452965199</c:v>
                </c:pt>
                <c:pt idx="404">
                  <c:v>12.021165452965199</c:v>
                </c:pt>
                <c:pt idx="405">
                  <c:v>12.021165452965199</c:v>
                </c:pt>
                <c:pt idx="406">
                  <c:v>12.021165452965199</c:v>
                </c:pt>
                <c:pt idx="407">
                  <c:v>12.021165452965199</c:v>
                </c:pt>
                <c:pt idx="408">
                  <c:v>12.021165452965199</c:v>
                </c:pt>
                <c:pt idx="409">
                  <c:v>12.0174612784143</c:v>
                </c:pt>
                <c:pt idx="410">
                  <c:v>12.0174612784143</c:v>
                </c:pt>
                <c:pt idx="411">
                  <c:v>12.0174612784143</c:v>
                </c:pt>
                <c:pt idx="412">
                  <c:v>12.0174612784143</c:v>
                </c:pt>
                <c:pt idx="413">
                  <c:v>12.0174612784143</c:v>
                </c:pt>
                <c:pt idx="414">
                  <c:v>12.0174612784143</c:v>
                </c:pt>
                <c:pt idx="415">
                  <c:v>12.0137571038633</c:v>
                </c:pt>
                <c:pt idx="416">
                  <c:v>12.0137571038633</c:v>
                </c:pt>
                <c:pt idx="417">
                  <c:v>12.0137571038633</c:v>
                </c:pt>
                <c:pt idx="418">
                  <c:v>12.0137571038633</c:v>
                </c:pt>
                <c:pt idx="419">
                  <c:v>12.0137571038633</c:v>
                </c:pt>
                <c:pt idx="420">
                  <c:v>12.0137571038633</c:v>
                </c:pt>
                <c:pt idx="421">
                  <c:v>12.0137571038633</c:v>
                </c:pt>
                <c:pt idx="422">
                  <c:v>12.0137571038633</c:v>
                </c:pt>
                <c:pt idx="423">
                  <c:v>12.0137571038633</c:v>
                </c:pt>
                <c:pt idx="424">
                  <c:v>12.010052929312399</c:v>
                </c:pt>
                <c:pt idx="425">
                  <c:v>12.010052929312399</c:v>
                </c:pt>
                <c:pt idx="426">
                  <c:v>12.010052929312399</c:v>
                </c:pt>
                <c:pt idx="427">
                  <c:v>12.010052929312399</c:v>
                </c:pt>
                <c:pt idx="428">
                  <c:v>12.010052929312399</c:v>
                </c:pt>
                <c:pt idx="429">
                  <c:v>12.010052929312399</c:v>
                </c:pt>
                <c:pt idx="430">
                  <c:v>12.010052929312399</c:v>
                </c:pt>
                <c:pt idx="431">
                  <c:v>12.010052929312399</c:v>
                </c:pt>
                <c:pt idx="432">
                  <c:v>12.010052929312399</c:v>
                </c:pt>
                <c:pt idx="433">
                  <c:v>12.010052929312399</c:v>
                </c:pt>
                <c:pt idx="434">
                  <c:v>12.010052929312399</c:v>
                </c:pt>
                <c:pt idx="435">
                  <c:v>12.0063487547615</c:v>
                </c:pt>
                <c:pt idx="436">
                  <c:v>12.0063487547615</c:v>
                </c:pt>
                <c:pt idx="437">
                  <c:v>12.0063487547615</c:v>
                </c:pt>
                <c:pt idx="438">
                  <c:v>12.0063487547615</c:v>
                </c:pt>
                <c:pt idx="439">
                  <c:v>12.0063487547615</c:v>
                </c:pt>
                <c:pt idx="440">
                  <c:v>12.0063487547615</c:v>
                </c:pt>
                <c:pt idx="441">
                  <c:v>12.0063487547615</c:v>
                </c:pt>
                <c:pt idx="442">
                  <c:v>12.0026445802105</c:v>
                </c:pt>
                <c:pt idx="443">
                  <c:v>12.0026445802105</c:v>
                </c:pt>
                <c:pt idx="444">
                  <c:v>12.0026445802105</c:v>
                </c:pt>
                <c:pt idx="445">
                  <c:v>12.0026445802105</c:v>
                </c:pt>
                <c:pt idx="446">
                  <c:v>12.0026445802105</c:v>
                </c:pt>
                <c:pt idx="447">
                  <c:v>12.0026445802105</c:v>
                </c:pt>
                <c:pt idx="448">
                  <c:v>12.0026445802105</c:v>
                </c:pt>
                <c:pt idx="449">
                  <c:v>12.0026445802105</c:v>
                </c:pt>
                <c:pt idx="450">
                  <c:v>12.0026445802105</c:v>
                </c:pt>
                <c:pt idx="451">
                  <c:v>11.998940405659599</c:v>
                </c:pt>
                <c:pt idx="452">
                  <c:v>11.998940405659599</c:v>
                </c:pt>
                <c:pt idx="453">
                  <c:v>11.998940405659599</c:v>
                </c:pt>
                <c:pt idx="454">
                  <c:v>11.998940405659599</c:v>
                </c:pt>
                <c:pt idx="455">
                  <c:v>11.998940405659599</c:v>
                </c:pt>
                <c:pt idx="456">
                  <c:v>11.998940405659599</c:v>
                </c:pt>
                <c:pt idx="457">
                  <c:v>11.998940405659599</c:v>
                </c:pt>
                <c:pt idx="458">
                  <c:v>11.998940405659599</c:v>
                </c:pt>
                <c:pt idx="459">
                  <c:v>11.9952362311087</c:v>
                </c:pt>
                <c:pt idx="460">
                  <c:v>11.9952362311087</c:v>
                </c:pt>
                <c:pt idx="461">
                  <c:v>11.9952362311087</c:v>
                </c:pt>
                <c:pt idx="462">
                  <c:v>11.9952362311087</c:v>
                </c:pt>
                <c:pt idx="463">
                  <c:v>11.9952362311087</c:v>
                </c:pt>
                <c:pt idx="464">
                  <c:v>11.9952362311087</c:v>
                </c:pt>
                <c:pt idx="465">
                  <c:v>11.9952362311087</c:v>
                </c:pt>
                <c:pt idx="466">
                  <c:v>11.9915320565577</c:v>
                </c:pt>
                <c:pt idx="467">
                  <c:v>12.061911373025501</c:v>
                </c:pt>
                <c:pt idx="468">
                  <c:v>12.2915701951835</c:v>
                </c:pt>
                <c:pt idx="469">
                  <c:v>12.0693197221274</c:v>
                </c:pt>
                <c:pt idx="470">
                  <c:v>12.0026445802105</c:v>
                </c:pt>
                <c:pt idx="471">
                  <c:v>11.9952362311087</c:v>
                </c:pt>
                <c:pt idx="472">
                  <c:v>11.9915320565577</c:v>
                </c:pt>
                <c:pt idx="473">
                  <c:v>11.9915320565577</c:v>
                </c:pt>
                <c:pt idx="474">
                  <c:v>11.9915320565577</c:v>
                </c:pt>
                <c:pt idx="475">
                  <c:v>11.9915320565577</c:v>
                </c:pt>
                <c:pt idx="476">
                  <c:v>11.9915320565577</c:v>
                </c:pt>
                <c:pt idx="477">
                  <c:v>11.9915320565577</c:v>
                </c:pt>
                <c:pt idx="478">
                  <c:v>11.987827882006799</c:v>
                </c:pt>
                <c:pt idx="479">
                  <c:v>11.987827882006799</c:v>
                </c:pt>
                <c:pt idx="480">
                  <c:v>11.987827882006799</c:v>
                </c:pt>
                <c:pt idx="481">
                  <c:v>11.9841237074559</c:v>
                </c:pt>
                <c:pt idx="482">
                  <c:v>11.9841237074559</c:v>
                </c:pt>
                <c:pt idx="483">
                  <c:v>11.9841237074559</c:v>
                </c:pt>
                <c:pt idx="484">
                  <c:v>11.9841237074559</c:v>
                </c:pt>
                <c:pt idx="485">
                  <c:v>11.9841237074559</c:v>
                </c:pt>
                <c:pt idx="486">
                  <c:v>11.9841237074559</c:v>
                </c:pt>
                <c:pt idx="487">
                  <c:v>11.9804195329049</c:v>
                </c:pt>
                <c:pt idx="488">
                  <c:v>11.9804195329049</c:v>
                </c:pt>
                <c:pt idx="489">
                  <c:v>11.9804195329049</c:v>
                </c:pt>
                <c:pt idx="490">
                  <c:v>11.9804195329049</c:v>
                </c:pt>
                <c:pt idx="491">
                  <c:v>11.9804195329049</c:v>
                </c:pt>
                <c:pt idx="492">
                  <c:v>11.9804195329049</c:v>
                </c:pt>
                <c:pt idx="493">
                  <c:v>11.9804195329049</c:v>
                </c:pt>
                <c:pt idx="494">
                  <c:v>11.9804195329049</c:v>
                </c:pt>
                <c:pt idx="495">
                  <c:v>11.9804195329049</c:v>
                </c:pt>
                <c:pt idx="496">
                  <c:v>11.976715358353999</c:v>
                </c:pt>
                <c:pt idx="497">
                  <c:v>11.9804195329049</c:v>
                </c:pt>
                <c:pt idx="498">
                  <c:v>11.976715358353999</c:v>
                </c:pt>
                <c:pt idx="499">
                  <c:v>11.976715358353999</c:v>
                </c:pt>
                <c:pt idx="500">
                  <c:v>11.976715358353999</c:v>
                </c:pt>
                <c:pt idx="501">
                  <c:v>11.976715358353999</c:v>
                </c:pt>
                <c:pt idx="502">
                  <c:v>11.976715358353999</c:v>
                </c:pt>
                <c:pt idx="503">
                  <c:v>11.976715358353999</c:v>
                </c:pt>
                <c:pt idx="504">
                  <c:v>11.976715358353999</c:v>
                </c:pt>
                <c:pt idx="505">
                  <c:v>11.976715358353999</c:v>
                </c:pt>
                <c:pt idx="506">
                  <c:v>11.976715358353999</c:v>
                </c:pt>
                <c:pt idx="507">
                  <c:v>11.976715358353999</c:v>
                </c:pt>
                <c:pt idx="508">
                  <c:v>11.973011183802999</c:v>
                </c:pt>
                <c:pt idx="509">
                  <c:v>11.973011183802999</c:v>
                </c:pt>
                <c:pt idx="510">
                  <c:v>11.973011183802999</c:v>
                </c:pt>
                <c:pt idx="511">
                  <c:v>11.973011183802999</c:v>
                </c:pt>
                <c:pt idx="512">
                  <c:v>11.973011183802999</c:v>
                </c:pt>
                <c:pt idx="513">
                  <c:v>11.973011183802999</c:v>
                </c:pt>
                <c:pt idx="514">
                  <c:v>11.973011183802999</c:v>
                </c:pt>
                <c:pt idx="515">
                  <c:v>11.9693070092521</c:v>
                </c:pt>
                <c:pt idx="516">
                  <c:v>11.9693070092521</c:v>
                </c:pt>
                <c:pt idx="517">
                  <c:v>11.9693070092521</c:v>
                </c:pt>
                <c:pt idx="518">
                  <c:v>11.9693070092521</c:v>
                </c:pt>
                <c:pt idx="519">
                  <c:v>11.9693070092521</c:v>
                </c:pt>
                <c:pt idx="520">
                  <c:v>11.9693070092521</c:v>
                </c:pt>
                <c:pt idx="521">
                  <c:v>11.965602834701199</c:v>
                </c:pt>
                <c:pt idx="522">
                  <c:v>11.965602834701199</c:v>
                </c:pt>
                <c:pt idx="523">
                  <c:v>11.965602834701199</c:v>
                </c:pt>
                <c:pt idx="524">
                  <c:v>11.965602834701199</c:v>
                </c:pt>
                <c:pt idx="525">
                  <c:v>11.965602834701199</c:v>
                </c:pt>
                <c:pt idx="526">
                  <c:v>11.965602834701199</c:v>
                </c:pt>
                <c:pt idx="527">
                  <c:v>11.961898660150201</c:v>
                </c:pt>
                <c:pt idx="528">
                  <c:v>11.961898660150201</c:v>
                </c:pt>
                <c:pt idx="529">
                  <c:v>11.961898660150201</c:v>
                </c:pt>
                <c:pt idx="530">
                  <c:v>11.961898660150201</c:v>
                </c:pt>
                <c:pt idx="531">
                  <c:v>11.961898660150201</c:v>
                </c:pt>
                <c:pt idx="532">
                  <c:v>11.961898660150201</c:v>
                </c:pt>
                <c:pt idx="533">
                  <c:v>11.961898660150201</c:v>
                </c:pt>
                <c:pt idx="534">
                  <c:v>11.961898660150201</c:v>
                </c:pt>
                <c:pt idx="535">
                  <c:v>11.961898660150201</c:v>
                </c:pt>
                <c:pt idx="536">
                  <c:v>11.961898660150201</c:v>
                </c:pt>
                <c:pt idx="537">
                  <c:v>11.9581944855993</c:v>
                </c:pt>
                <c:pt idx="538">
                  <c:v>11.9581944855993</c:v>
                </c:pt>
                <c:pt idx="539">
                  <c:v>11.9581944855993</c:v>
                </c:pt>
                <c:pt idx="540">
                  <c:v>11.9581944855993</c:v>
                </c:pt>
                <c:pt idx="541">
                  <c:v>11.9581944855993</c:v>
                </c:pt>
                <c:pt idx="542">
                  <c:v>11.9581944855993</c:v>
                </c:pt>
                <c:pt idx="543">
                  <c:v>11.9581944855993</c:v>
                </c:pt>
                <c:pt idx="544">
                  <c:v>11.9581944855993</c:v>
                </c:pt>
                <c:pt idx="545">
                  <c:v>11.954490311048399</c:v>
                </c:pt>
                <c:pt idx="546">
                  <c:v>11.954490311048399</c:v>
                </c:pt>
                <c:pt idx="547">
                  <c:v>11.954490311048399</c:v>
                </c:pt>
                <c:pt idx="548">
                  <c:v>11.954490311048399</c:v>
                </c:pt>
                <c:pt idx="549">
                  <c:v>11.954490311048399</c:v>
                </c:pt>
                <c:pt idx="550">
                  <c:v>11.954490311048399</c:v>
                </c:pt>
                <c:pt idx="551">
                  <c:v>12.0989531185348</c:v>
                </c:pt>
                <c:pt idx="552">
                  <c:v>12.2508242751232</c:v>
                </c:pt>
                <c:pt idx="553">
                  <c:v>11.9693070092521</c:v>
                </c:pt>
                <c:pt idx="554">
                  <c:v>11.961898660150201</c:v>
                </c:pt>
                <c:pt idx="555">
                  <c:v>11.954490311048399</c:v>
                </c:pt>
                <c:pt idx="556">
                  <c:v>11.954490311048399</c:v>
                </c:pt>
                <c:pt idx="557">
                  <c:v>11.950786136497401</c:v>
                </c:pt>
                <c:pt idx="558">
                  <c:v>11.950786136497401</c:v>
                </c:pt>
                <c:pt idx="559">
                  <c:v>11.950786136497401</c:v>
                </c:pt>
                <c:pt idx="560">
                  <c:v>11.950786136497401</c:v>
                </c:pt>
                <c:pt idx="561">
                  <c:v>11.950786136497401</c:v>
                </c:pt>
                <c:pt idx="562">
                  <c:v>11.950786136497401</c:v>
                </c:pt>
                <c:pt idx="563">
                  <c:v>11.950786136497401</c:v>
                </c:pt>
                <c:pt idx="564">
                  <c:v>11.950786136497401</c:v>
                </c:pt>
                <c:pt idx="565">
                  <c:v>11.9470819619465</c:v>
                </c:pt>
                <c:pt idx="566">
                  <c:v>11.9470819619465</c:v>
                </c:pt>
                <c:pt idx="567">
                  <c:v>11.9470819619465</c:v>
                </c:pt>
                <c:pt idx="568">
                  <c:v>11.9470819619465</c:v>
                </c:pt>
                <c:pt idx="569">
                  <c:v>11.9470819619465</c:v>
                </c:pt>
                <c:pt idx="570">
                  <c:v>11.9470819619465</c:v>
                </c:pt>
                <c:pt idx="571">
                  <c:v>11.9470819619465</c:v>
                </c:pt>
                <c:pt idx="572">
                  <c:v>11.9470819619465</c:v>
                </c:pt>
                <c:pt idx="573">
                  <c:v>11.943377787395599</c:v>
                </c:pt>
                <c:pt idx="574">
                  <c:v>11.943377787395599</c:v>
                </c:pt>
                <c:pt idx="575">
                  <c:v>11.943377787395599</c:v>
                </c:pt>
                <c:pt idx="576">
                  <c:v>11.943377787395599</c:v>
                </c:pt>
                <c:pt idx="577">
                  <c:v>11.943377787395599</c:v>
                </c:pt>
                <c:pt idx="578">
                  <c:v>11.943377787395599</c:v>
                </c:pt>
                <c:pt idx="579">
                  <c:v>11.943377787395599</c:v>
                </c:pt>
                <c:pt idx="580">
                  <c:v>11.943377787395599</c:v>
                </c:pt>
                <c:pt idx="581">
                  <c:v>11.943377787395599</c:v>
                </c:pt>
                <c:pt idx="582">
                  <c:v>11.943377787395599</c:v>
                </c:pt>
                <c:pt idx="583">
                  <c:v>11.943377787395599</c:v>
                </c:pt>
                <c:pt idx="584">
                  <c:v>11.943377787395599</c:v>
                </c:pt>
                <c:pt idx="585">
                  <c:v>11.939673612844601</c:v>
                </c:pt>
                <c:pt idx="586">
                  <c:v>11.939673612844601</c:v>
                </c:pt>
                <c:pt idx="587">
                  <c:v>11.939673612844601</c:v>
                </c:pt>
                <c:pt idx="588">
                  <c:v>11.939673612844601</c:v>
                </c:pt>
                <c:pt idx="589">
                  <c:v>11.939673612844601</c:v>
                </c:pt>
                <c:pt idx="590">
                  <c:v>11.939673612844601</c:v>
                </c:pt>
                <c:pt idx="591">
                  <c:v>11.939673612844601</c:v>
                </c:pt>
                <c:pt idx="592">
                  <c:v>11.939673612844601</c:v>
                </c:pt>
                <c:pt idx="593">
                  <c:v>11.939673612844601</c:v>
                </c:pt>
                <c:pt idx="594">
                  <c:v>11.9359694382937</c:v>
                </c:pt>
                <c:pt idx="595">
                  <c:v>11.9359694382937</c:v>
                </c:pt>
                <c:pt idx="596">
                  <c:v>11.9359694382937</c:v>
                </c:pt>
                <c:pt idx="597">
                  <c:v>11.9359694382937</c:v>
                </c:pt>
                <c:pt idx="598">
                  <c:v>11.9359694382937</c:v>
                </c:pt>
                <c:pt idx="599">
                  <c:v>11.9359694382937</c:v>
                </c:pt>
                <c:pt idx="600">
                  <c:v>11.9359694382937</c:v>
                </c:pt>
                <c:pt idx="601">
                  <c:v>11.9359694382937</c:v>
                </c:pt>
                <c:pt idx="602">
                  <c:v>11.9359694382937</c:v>
                </c:pt>
                <c:pt idx="603">
                  <c:v>11.9359694382937</c:v>
                </c:pt>
                <c:pt idx="604">
                  <c:v>11.9359694382937</c:v>
                </c:pt>
                <c:pt idx="605">
                  <c:v>11.9359694382937</c:v>
                </c:pt>
                <c:pt idx="606">
                  <c:v>11.9359694382937</c:v>
                </c:pt>
                <c:pt idx="607">
                  <c:v>11.9359694382937</c:v>
                </c:pt>
                <c:pt idx="608">
                  <c:v>11.9359694382937</c:v>
                </c:pt>
                <c:pt idx="609">
                  <c:v>11.932265263742799</c:v>
                </c:pt>
                <c:pt idx="610">
                  <c:v>11.932265263742799</c:v>
                </c:pt>
                <c:pt idx="611">
                  <c:v>11.932265263742799</c:v>
                </c:pt>
                <c:pt idx="612">
                  <c:v>11.932265263742799</c:v>
                </c:pt>
                <c:pt idx="613">
                  <c:v>11.932265263742799</c:v>
                </c:pt>
                <c:pt idx="614">
                  <c:v>11.932265263742799</c:v>
                </c:pt>
                <c:pt idx="615">
                  <c:v>11.932265263742799</c:v>
                </c:pt>
                <c:pt idx="616">
                  <c:v>11.932265263742799</c:v>
                </c:pt>
                <c:pt idx="617">
                  <c:v>11.932265263742799</c:v>
                </c:pt>
                <c:pt idx="618">
                  <c:v>11.928561089191801</c:v>
                </c:pt>
                <c:pt idx="619">
                  <c:v>11.928561089191801</c:v>
                </c:pt>
                <c:pt idx="620">
                  <c:v>11.928561089191801</c:v>
                </c:pt>
                <c:pt idx="621">
                  <c:v>11.928561089191801</c:v>
                </c:pt>
                <c:pt idx="622">
                  <c:v>11.928561089191801</c:v>
                </c:pt>
                <c:pt idx="623">
                  <c:v>11.928561089191801</c:v>
                </c:pt>
                <c:pt idx="624">
                  <c:v>11.928561089191801</c:v>
                </c:pt>
                <c:pt idx="625">
                  <c:v>11.928561089191801</c:v>
                </c:pt>
                <c:pt idx="626">
                  <c:v>11.928561089191801</c:v>
                </c:pt>
                <c:pt idx="627">
                  <c:v>11.928561089191801</c:v>
                </c:pt>
                <c:pt idx="628">
                  <c:v>11.928561089191801</c:v>
                </c:pt>
                <c:pt idx="629">
                  <c:v>11.928561089191801</c:v>
                </c:pt>
                <c:pt idx="630">
                  <c:v>11.928561089191801</c:v>
                </c:pt>
                <c:pt idx="631">
                  <c:v>11.9248569146409</c:v>
                </c:pt>
                <c:pt idx="632">
                  <c:v>11.9248569146409</c:v>
                </c:pt>
                <c:pt idx="633">
                  <c:v>11.9248569146409</c:v>
                </c:pt>
                <c:pt idx="634">
                  <c:v>11.8767026454787</c:v>
                </c:pt>
                <c:pt idx="635">
                  <c:v>12.1915574823082</c:v>
                </c:pt>
                <c:pt idx="636">
                  <c:v>12.154515736798899</c:v>
                </c:pt>
                <c:pt idx="637">
                  <c:v>11.9359694382937</c:v>
                </c:pt>
                <c:pt idx="638">
                  <c:v>11.928561089191801</c:v>
                </c:pt>
                <c:pt idx="639">
                  <c:v>11.9248569146409</c:v>
                </c:pt>
                <c:pt idx="640">
                  <c:v>11.921152740089999</c:v>
                </c:pt>
                <c:pt idx="641">
                  <c:v>11.921152740089999</c:v>
                </c:pt>
                <c:pt idx="642">
                  <c:v>11.921152740089999</c:v>
                </c:pt>
                <c:pt idx="643">
                  <c:v>11.921152740089999</c:v>
                </c:pt>
                <c:pt idx="644">
                  <c:v>11.917448565539001</c:v>
                </c:pt>
                <c:pt idx="645">
                  <c:v>11.917448565539001</c:v>
                </c:pt>
                <c:pt idx="646">
                  <c:v>11.917448565539001</c:v>
                </c:pt>
                <c:pt idx="647">
                  <c:v>11.917448565539001</c:v>
                </c:pt>
                <c:pt idx="648">
                  <c:v>11.917448565539001</c:v>
                </c:pt>
                <c:pt idx="649">
                  <c:v>11.917448565539001</c:v>
                </c:pt>
                <c:pt idx="650">
                  <c:v>11.917448565539001</c:v>
                </c:pt>
                <c:pt idx="651">
                  <c:v>11.9137443909881</c:v>
                </c:pt>
                <c:pt idx="652">
                  <c:v>11.9137443909881</c:v>
                </c:pt>
                <c:pt idx="653">
                  <c:v>11.9137443909881</c:v>
                </c:pt>
                <c:pt idx="654">
                  <c:v>11.9137443909881</c:v>
                </c:pt>
                <c:pt idx="655">
                  <c:v>11.9137443909881</c:v>
                </c:pt>
                <c:pt idx="656">
                  <c:v>11.9137443909881</c:v>
                </c:pt>
                <c:pt idx="657">
                  <c:v>11.9137443909881</c:v>
                </c:pt>
                <c:pt idx="658">
                  <c:v>11.9100402164371</c:v>
                </c:pt>
                <c:pt idx="659">
                  <c:v>11.9100402164371</c:v>
                </c:pt>
                <c:pt idx="660">
                  <c:v>11.9100402164371</c:v>
                </c:pt>
                <c:pt idx="661">
                  <c:v>11.9100402164371</c:v>
                </c:pt>
                <c:pt idx="662">
                  <c:v>11.9100402164371</c:v>
                </c:pt>
                <c:pt idx="663">
                  <c:v>11.9100402164371</c:v>
                </c:pt>
                <c:pt idx="664">
                  <c:v>11.906336041886201</c:v>
                </c:pt>
                <c:pt idx="665">
                  <c:v>11.906336041886201</c:v>
                </c:pt>
                <c:pt idx="666">
                  <c:v>11.906336041886201</c:v>
                </c:pt>
                <c:pt idx="667">
                  <c:v>11.906336041886201</c:v>
                </c:pt>
                <c:pt idx="668">
                  <c:v>11.906336041886201</c:v>
                </c:pt>
                <c:pt idx="669">
                  <c:v>11.906336041886201</c:v>
                </c:pt>
                <c:pt idx="670">
                  <c:v>11.906336041886201</c:v>
                </c:pt>
                <c:pt idx="671">
                  <c:v>11.906336041886201</c:v>
                </c:pt>
                <c:pt idx="672">
                  <c:v>11.906336041886201</c:v>
                </c:pt>
                <c:pt idx="673">
                  <c:v>11.906336041886201</c:v>
                </c:pt>
                <c:pt idx="674">
                  <c:v>11.9026318673353</c:v>
                </c:pt>
                <c:pt idx="675">
                  <c:v>11.906336041886201</c:v>
                </c:pt>
                <c:pt idx="676">
                  <c:v>11.9026318673353</c:v>
                </c:pt>
                <c:pt idx="677">
                  <c:v>11.9026318673353</c:v>
                </c:pt>
                <c:pt idx="678">
                  <c:v>11.9026318673353</c:v>
                </c:pt>
                <c:pt idx="679">
                  <c:v>11.9026318673353</c:v>
                </c:pt>
                <c:pt idx="680">
                  <c:v>11.9026318673353</c:v>
                </c:pt>
                <c:pt idx="681">
                  <c:v>11.9026318673353</c:v>
                </c:pt>
                <c:pt idx="682">
                  <c:v>11.8989276927843</c:v>
                </c:pt>
                <c:pt idx="683">
                  <c:v>11.8989276927843</c:v>
                </c:pt>
                <c:pt idx="684">
                  <c:v>11.8989276927843</c:v>
                </c:pt>
                <c:pt idx="685">
                  <c:v>11.9026318673353</c:v>
                </c:pt>
                <c:pt idx="686">
                  <c:v>11.906336041886201</c:v>
                </c:pt>
                <c:pt idx="687">
                  <c:v>11.9137443909881</c:v>
                </c:pt>
                <c:pt idx="688">
                  <c:v>11.9026318673353</c:v>
                </c:pt>
                <c:pt idx="689">
                  <c:v>11.8989276927843</c:v>
                </c:pt>
                <c:pt idx="690">
                  <c:v>11.895223518233401</c:v>
                </c:pt>
                <c:pt idx="691">
                  <c:v>11.895223518233401</c:v>
                </c:pt>
                <c:pt idx="692">
                  <c:v>11.895223518233401</c:v>
                </c:pt>
                <c:pt idx="693">
                  <c:v>11.895223518233401</c:v>
                </c:pt>
                <c:pt idx="694">
                  <c:v>11.895223518233401</c:v>
                </c:pt>
                <c:pt idx="695">
                  <c:v>11.895223518233401</c:v>
                </c:pt>
                <c:pt idx="696">
                  <c:v>11.8915193436825</c:v>
                </c:pt>
                <c:pt idx="697">
                  <c:v>11.8915193436825</c:v>
                </c:pt>
                <c:pt idx="698">
                  <c:v>11.8915193436825</c:v>
                </c:pt>
                <c:pt idx="699">
                  <c:v>11.8915193436825</c:v>
                </c:pt>
                <c:pt idx="700">
                  <c:v>11.8915193436825</c:v>
                </c:pt>
                <c:pt idx="701">
                  <c:v>11.8915193436825</c:v>
                </c:pt>
                <c:pt idx="702">
                  <c:v>11.8915193436825</c:v>
                </c:pt>
                <c:pt idx="703">
                  <c:v>11.8915193436825</c:v>
                </c:pt>
                <c:pt idx="704">
                  <c:v>11.8878151691315</c:v>
                </c:pt>
                <c:pt idx="705">
                  <c:v>11.8878151691315</c:v>
                </c:pt>
                <c:pt idx="706">
                  <c:v>11.8878151691315</c:v>
                </c:pt>
                <c:pt idx="707">
                  <c:v>11.8878151691315</c:v>
                </c:pt>
                <c:pt idx="708">
                  <c:v>11.8878151691315</c:v>
                </c:pt>
                <c:pt idx="709">
                  <c:v>11.8878151691315</c:v>
                </c:pt>
                <c:pt idx="710">
                  <c:v>11.8878151691315</c:v>
                </c:pt>
                <c:pt idx="711">
                  <c:v>11.8878151691315</c:v>
                </c:pt>
                <c:pt idx="712">
                  <c:v>11.884110994580601</c:v>
                </c:pt>
                <c:pt idx="713">
                  <c:v>11.884110994580601</c:v>
                </c:pt>
                <c:pt idx="714">
                  <c:v>11.884110994580601</c:v>
                </c:pt>
                <c:pt idx="715">
                  <c:v>11.884110994580601</c:v>
                </c:pt>
                <c:pt idx="716">
                  <c:v>11.884110994580601</c:v>
                </c:pt>
                <c:pt idx="717">
                  <c:v>11.884110994580601</c:v>
                </c:pt>
                <c:pt idx="718">
                  <c:v>11.895223518233401</c:v>
                </c:pt>
                <c:pt idx="719">
                  <c:v>12.176740784104499</c:v>
                </c:pt>
                <c:pt idx="720">
                  <c:v>12.032277976617999</c:v>
                </c:pt>
                <c:pt idx="721">
                  <c:v>11.8915193436825</c:v>
                </c:pt>
                <c:pt idx="722">
                  <c:v>11.884110994580601</c:v>
                </c:pt>
                <c:pt idx="723">
                  <c:v>11.8804068200297</c:v>
                </c:pt>
                <c:pt idx="724">
                  <c:v>11.8804068200297</c:v>
                </c:pt>
                <c:pt idx="725">
                  <c:v>11.8804068200297</c:v>
                </c:pt>
                <c:pt idx="726">
                  <c:v>11.8804068200297</c:v>
                </c:pt>
                <c:pt idx="727">
                  <c:v>11.8804068200297</c:v>
                </c:pt>
                <c:pt idx="728">
                  <c:v>11.8804068200297</c:v>
                </c:pt>
                <c:pt idx="729">
                  <c:v>11.8767026454787</c:v>
                </c:pt>
                <c:pt idx="730">
                  <c:v>11.8767026454787</c:v>
                </c:pt>
                <c:pt idx="731">
                  <c:v>11.8767026454787</c:v>
                </c:pt>
                <c:pt idx="732">
                  <c:v>11.8767026454787</c:v>
                </c:pt>
                <c:pt idx="733">
                  <c:v>11.8767026454787</c:v>
                </c:pt>
                <c:pt idx="734">
                  <c:v>11.8767026454787</c:v>
                </c:pt>
                <c:pt idx="735">
                  <c:v>11.872998470927801</c:v>
                </c:pt>
                <c:pt idx="736">
                  <c:v>11.872998470927801</c:v>
                </c:pt>
                <c:pt idx="737">
                  <c:v>11.872998470927801</c:v>
                </c:pt>
                <c:pt idx="738">
                  <c:v>11.872998470927801</c:v>
                </c:pt>
                <c:pt idx="739">
                  <c:v>11.872998470927801</c:v>
                </c:pt>
                <c:pt idx="740">
                  <c:v>11.872998470927801</c:v>
                </c:pt>
                <c:pt idx="741">
                  <c:v>11.872998470927801</c:v>
                </c:pt>
                <c:pt idx="742">
                  <c:v>11.872998470927801</c:v>
                </c:pt>
                <c:pt idx="743">
                  <c:v>11.8692942963769</c:v>
                </c:pt>
                <c:pt idx="744">
                  <c:v>11.8692942963769</c:v>
                </c:pt>
                <c:pt idx="745">
                  <c:v>11.8692942963769</c:v>
                </c:pt>
                <c:pt idx="746">
                  <c:v>11.8692942963769</c:v>
                </c:pt>
                <c:pt idx="747">
                  <c:v>11.8692942963769</c:v>
                </c:pt>
                <c:pt idx="748">
                  <c:v>11.8692942963769</c:v>
                </c:pt>
                <c:pt idx="749">
                  <c:v>11.8692942963769</c:v>
                </c:pt>
                <c:pt idx="750">
                  <c:v>11.8692942963769</c:v>
                </c:pt>
                <c:pt idx="751">
                  <c:v>11.8692942963769</c:v>
                </c:pt>
                <c:pt idx="752">
                  <c:v>11.8655901218259</c:v>
                </c:pt>
                <c:pt idx="753">
                  <c:v>11.8655901218259</c:v>
                </c:pt>
                <c:pt idx="754">
                  <c:v>11.8655901218259</c:v>
                </c:pt>
                <c:pt idx="755">
                  <c:v>11.8655901218259</c:v>
                </c:pt>
                <c:pt idx="756">
                  <c:v>11.8655901218259</c:v>
                </c:pt>
                <c:pt idx="757">
                  <c:v>11.8655901218259</c:v>
                </c:pt>
                <c:pt idx="758">
                  <c:v>11.8655901218259</c:v>
                </c:pt>
                <c:pt idx="759">
                  <c:v>11.861885947275001</c:v>
                </c:pt>
                <c:pt idx="760">
                  <c:v>11.861885947275001</c:v>
                </c:pt>
                <c:pt idx="761">
                  <c:v>11.861885947275001</c:v>
                </c:pt>
                <c:pt idx="762">
                  <c:v>11.861885947275001</c:v>
                </c:pt>
                <c:pt idx="763">
                  <c:v>11.861885947275001</c:v>
                </c:pt>
                <c:pt idx="764">
                  <c:v>11.861885947275001</c:v>
                </c:pt>
                <c:pt idx="765">
                  <c:v>11.861885947275001</c:v>
                </c:pt>
                <c:pt idx="766">
                  <c:v>11.861885947275001</c:v>
                </c:pt>
                <c:pt idx="767">
                  <c:v>11.861885947275001</c:v>
                </c:pt>
                <c:pt idx="768">
                  <c:v>11.8581817727241</c:v>
                </c:pt>
                <c:pt idx="769">
                  <c:v>11.8581817727241</c:v>
                </c:pt>
                <c:pt idx="770">
                  <c:v>11.8581817727241</c:v>
                </c:pt>
                <c:pt idx="771">
                  <c:v>11.8581817727241</c:v>
                </c:pt>
                <c:pt idx="772">
                  <c:v>11.8581817727241</c:v>
                </c:pt>
                <c:pt idx="773">
                  <c:v>11.8581817727241</c:v>
                </c:pt>
                <c:pt idx="774">
                  <c:v>11.8544775981731</c:v>
                </c:pt>
                <c:pt idx="775">
                  <c:v>11.8581817727241</c:v>
                </c:pt>
                <c:pt idx="776">
                  <c:v>11.8544775981731</c:v>
                </c:pt>
                <c:pt idx="777">
                  <c:v>11.8544775981731</c:v>
                </c:pt>
                <c:pt idx="778">
                  <c:v>11.8544775981731</c:v>
                </c:pt>
                <c:pt idx="779">
                  <c:v>11.8544775981731</c:v>
                </c:pt>
                <c:pt idx="780">
                  <c:v>11.8544775981731</c:v>
                </c:pt>
                <c:pt idx="781">
                  <c:v>11.8544775981731</c:v>
                </c:pt>
                <c:pt idx="782">
                  <c:v>11.850773423622201</c:v>
                </c:pt>
                <c:pt idx="783">
                  <c:v>11.850773423622201</c:v>
                </c:pt>
                <c:pt idx="784">
                  <c:v>11.850773423622201</c:v>
                </c:pt>
                <c:pt idx="785">
                  <c:v>11.850773423622201</c:v>
                </c:pt>
                <c:pt idx="786">
                  <c:v>11.850773423622201</c:v>
                </c:pt>
                <c:pt idx="787">
                  <c:v>11.8470692490712</c:v>
                </c:pt>
                <c:pt idx="788">
                  <c:v>11.8470692490712</c:v>
                </c:pt>
                <c:pt idx="789">
                  <c:v>11.8470692490712</c:v>
                </c:pt>
                <c:pt idx="790">
                  <c:v>11.8470692490712</c:v>
                </c:pt>
                <c:pt idx="791">
                  <c:v>11.8470692490712</c:v>
                </c:pt>
                <c:pt idx="792">
                  <c:v>11.8470692490712</c:v>
                </c:pt>
                <c:pt idx="793">
                  <c:v>11.8470692490712</c:v>
                </c:pt>
                <c:pt idx="794">
                  <c:v>11.8470692490712</c:v>
                </c:pt>
                <c:pt idx="795">
                  <c:v>11.8433650745203</c:v>
                </c:pt>
                <c:pt idx="796">
                  <c:v>11.8470692490712</c:v>
                </c:pt>
                <c:pt idx="797">
                  <c:v>11.8433650745203</c:v>
                </c:pt>
                <c:pt idx="798">
                  <c:v>11.8433650745203</c:v>
                </c:pt>
                <c:pt idx="799">
                  <c:v>11.8433650745203</c:v>
                </c:pt>
                <c:pt idx="800">
                  <c:v>11.8433650745203</c:v>
                </c:pt>
                <c:pt idx="801">
                  <c:v>11.839660899969401</c:v>
                </c:pt>
                <c:pt idx="802">
                  <c:v>11.928561089191801</c:v>
                </c:pt>
                <c:pt idx="803">
                  <c:v>12.154515736798899</c:v>
                </c:pt>
                <c:pt idx="804">
                  <c:v>11.8989276927843</c:v>
                </c:pt>
                <c:pt idx="805">
                  <c:v>11.8470692490712</c:v>
                </c:pt>
                <c:pt idx="806">
                  <c:v>11.8433650745203</c:v>
                </c:pt>
                <c:pt idx="807">
                  <c:v>11.839660899969401</c:v>
                </c:pt>
                <c:pt idx="808">
                  <c:v>11.839660899969401</c:v>
                </c:pt>
                <c:pt idx="809">
                  <c:v>11.839660899969401</c:v>
                </c:pt>
                <c:pt idx="810">
                  <c:v>11.839660899969401</c:v>
                </c:pt>
                <c:pt idx="811">
                  <c:v>11.8359567254184</c:v>
                </c:pt>
                <c:pt idx="812">
                  <c:v>11.8359567254184</c:v>
                </c:pt>
                <c:pt idx="813">
                  <c:v>11.8359567254184</c:v>
                </c:pt>
                <c:pt idx="814">
                  <c:v>11.8322525508675</c:v>
                </c:pt>
                <c:pt idx="815">
                  <c:v>11.8470692490712</c:v>
                </c:pt>
                <c:pt idx="816">
                  <c:v>11.8470692490712</c:v>
                </c:pt>
                <c:pt idx="817">
                  <c:v>11.850773423622201</c:v>
                </c:pt>
                <c:pt idx="818">
                  <c:v>11.850773423622201</c:v>
                </c:pt>
                <c:pt idx="819">
                  <c:v>11.850773423622201</c:v>
                </c:pt>
                <c:pt idx="820">
                  <c:v>11.850773423622201</c:v>
                </c:pt>
                <c:pt idx="821">
                  <c:v>11.8470692490712</c:v>
                </c:pt>
                <c:pt idx="822">
                  <c:v>11.8470692490712</c:v>
                </c:pt>
                <c:pt idx="823">
                  <c:v>11.8470692490712</c:v>
                </c:pt>
                <c:pt idx="824">
                  <c:v>11.8470692490712</c:v>
                </c:pt>
                <c:pt idx="825">
                  <c:v>11.8470692490712</c:v>
                </c:pt>
                <c:pt idx="826">
                  <c:v>11.8470692490712</c:v>
                </c:pt>
                <c:pt idx="827">
                  <c:v>11.8470692490712</c:v>
                </c:pt>
                <c:pt idx="828">
                  <c:v>11.8433650745203</c:v>
                </c:pt>
                <c:pt idx="829">
                  <c:v>11.8470692490712</c:v>
                </c:pt>
                <c:pt idx="830">
                  <c:v>11.8433650745203</c:v>
                </c:pt>
                <c:pt idx="831">
                  <c:v>11.8433650745203</c:v>
                </c:pt>
                <c:pt idx="832">
                  <c:v>11.8433650745203</c:v>
                </c:pt>
                <c:pt idx="833">
                  <c:v>11.8433650745203</c:v>
                </c:pt>
                <c:pt idx="834">
                  <c:v>11.8433650745203</c:v>
                </c:pt>
                <c:pt idx="835">
                  <c:v>11.8433650745203</c:v>
                </c:pt>
                <c:pt idx="836">
                  <c:v>11.8433650745203</c:v>
                </c:pt>
                <c:pt idx="837">
                  <c:v>11.839660899969401</c:v>
                </c:pt>
                <c:pt idx="838">
                  <c:v>11.839660899969401</c:v>
                </c:pt>
                <c:pt idx="839">
                  <c:v>11.839660899969401</c:v>
                </c:pt>
                <c:pt idx="840">
                  <c:v>11.8433650745203</c:v>
                </c:pt>
                <c:pt idx="841">
                  <c:v>11.839660899969401</c:v>
                </c:pt>
                <c:pt idx="842">
                  <c:v>11.8359567254184</c:v>
                </c:pt>
                <c:pt idx="843">
                  <c:v>11.8359567254184</c:v>
                </c:pt>
                <c:pt idx="844">
                  <c:v>11.8359567254184</c:v>
                </c:pt>
                <c:pt idx="845">
                  <c:v>11.8359567254184</c:v>
                </c:pt>
                <c:pt idx="846">
                  <c:v>11.8359567254184</c:v>
                </c:pt>
                <c:pt idx="847">
                  <c:v>11.8322525508675</c:v>
                </c:pt>
                <c:pt idx="848">
                  <c:v>11.8322525508675</c:v>
                </c:pt>
                <c:pt idx="849">
                  <c:v>11.8322525508675</c:v>
                </c:pt>
                <c:pt idx="850">
                  <c:v>11.8322525508675</c:v>
                </c:pt>
                <c:pt idx="851">
                  <c:v>11.8322525508675</c:v>
                </c:pt>
                <c:pt idx="852">
                  <c:v>11.8322525508675</c:v>
                </c:pt>
                <c:pt idx="853">
                  <c:v>11.839660899969401</c:v>
                </c:pt>
                <c:pt idx="854">
                  <c:v>11.8433650745203</c:v>
                </c:pt>
                <c:pt idx="855">
                  <c:v>11.839660899969401</c:v>
                </c:pt>
                <c:pt idx="856">
                  <c:v>11.839660899969401</c:v>
                </c:pt>
                <c:pt idx="857">
                  <c:v>11.839660899969401</c:v>
                </c:pt>
                <c:pt idx="858">
                  <c:v>11.839660899969401</c:v>
                </c:pt>
                <c:pt idx="859">
                  <c:v>11.839660899969401</c:v>
                </c:pt>
                <c:pt idx="860">
                  <c:v>11.839660899969401</c:v>
                </c:pt>
                <c:pt idx="861">
                  <c:v>11.8359567254184</c:v>
                </c:pt>
                <c:pt idx="862">
                  <c:v>11.8359567254184</c:v>
                </c:pt>
                <c:pt idx="863">
                  <c:v>11.8359567254184</c:v>
                </c:pt>
                <c:pt idx="864">
                  <c:v>11.8359567254184</c:v>
                </c:pt>
                <c:pt idx="865">
                  <c:v>11.8359567254184</c:v>
                </c:pt>
                <c:pt idx="866">
                  <c:v>11.8359567254184</c:v>
                </c:pt>
                <c:pt idx="867">
                  <c:v>11.8359567254184</c:v>
                </c:pt>
                <c:pt idx="868">
                  <c:v>11.8322525508675</c:v>
                </c:pt>
                <c:pt idx="869">
                  <c:v>11.8322525508675</c:v>
                </c:pt>
                <c:pt idx="870">
                  <c:v>11.8322525508675</c:v>
                </c:pt>
                <c:pt idx="871">
                  <c:v>11.8322525508675</c:v>
                </c:pt>
                <c:pt idx="872">
                  <c:v>11.8322525508675</c:v>
                </c:pt>
                <c:pt idx="873">
                  <c:v>11.8322525508675</c:v>
                </c:pt>
                <c:pt idx="874">
                  <c:v>11.828548376316601</c:v>
                </c:pt>
                <c:pt idx="875">
                  <c:v>11.828548376316601</c:v>
                </c:pt>
                <c:pt idx="876">
                  <c:v>11.828548376316601</c:v>
                </c:pt>
                <c:pt idx="877">
                  <c:v>11.828548376316601</c:v>
                </c:pt>
                <c:pt idx="878">
                  <c:v>11.828548376316601</c:v>
                </c:pt>
                <c:pt idx="879">
                  <c:v>11.8248442017656</c:v>
                </c:pt>
                <c:pt idx="880">
                  <c:v>11.828548376316601</c:v>
                </c:pt>
                <c:pt idx="881">
                  <c:v>11.8248442017656</c:v>
                </c:pt>
                <c:pt idx="882">
                  <c:v>11.8211400272147</c:v>
                </c:pt>
                <c:pt idx="883">
                  <c:v>11.8248442017656</c:v>
                </c:pt>
                <c:pt idx="884">
                  <c:v>11.8211400272147</c:v>
                </c:pt>
                <c:pt idx="885">
                  <c:v>11.8211400272147</c:v>
                </c:pt>
                <c:pt idx="886">
                  <c:v>11.973011183802999</c:v>
                </c:pt>
                <c:pt idx="887">
                  <c:v>12.1026572930858</c:v>
                </c:pt>
                <c:pt idx="888">
                  <c:v>11.8211400272147</c:v>
                </c:pt>
                <c:pt idx="889">
                  <c:v>11.8248442017656</c:v>
                </c:pt>
                <c:pt idx="890">
                  <c:v>11.8211400272147</c:v>
                </c:pt>
                <c:pt idx="891">
                  <c:v>11.817435852663801</c:v>
                </c:pt>
                <c:pt idx="892">
                  <c:v>11.817435852663801</c:v>
                </c:pt>
                <c:pt idx="893">
                  <c:v>11.8137316781128</c:v>
                </c:pt>
                <c:pt idx="894">
                  <c:v>11.80261915446</c:v>
                </c:pt>
                <c:pt idx="895">
                  <c:v>11.80261915446</c:v>
                </c:pt>
                <c:pt idx="896">
                  <c:v>11.80261915446</c:v>
                </c:pt>
                <c:pt idx="897">
                  <c:v>11.7989149799091</c:v>
                </c:pt>
                <c:pt idx="898">
                  <c:v>11.7989149799091</c:v>
                </c:pt>
                <c:pt idx="899">
                  <c:v>11.7989149799091</c:v>
                </c:pt>
                <c:pt idx="900">
                  <c:v>11.7989149799091</c:v>
                </c:pt>
                <c:pt idx="901">
                  <c:v>11.7989149799091</c:v>
                </c:pt>
                <c:pt idx="902">
                  <c:v>11.795210805358201</c:v>
                </c:pt>
                <c:pt idx="903">
                  <c:v>11.795210805358201</c:v>
                </c:pt>
                <c:pt idx="904">
                  <c:v>11.795210805358201</c:v>
                </c:pt>
                <c:pt idx="905">
                  <c:v>11.795210805358201</c:v>
                </c:pt>
                <c:pt idx="906">
                  <c:v>11.795210805358201</c:v>
                </c:pt>
                <c:pt idx="907">
                  <c:v>11.7915066308072</c:v>
                </c:pt>
                <c:pt idx="908">
                  <c:v>11.7878024562563</c:v>
                </c:pt>
                <c:pt idx="909">
                  <c:v>11.7878024562563</c:v>
                </c:pt>
                <c:pt idx="910">
                  <c:v>11.784098281705401</c:v>
                </c:pt>
                <c:pt idx="911">
                  <c:v>11.784098281705401</c:v>
                </c:pt>
                <c:pt idx="912">
                  <c:v>11.784098281705401</c:v>
                </c:pt>
                <c:pt idx="913">
                  <c:v>11.784098281705401</c:v>
                </c:pt>
                <c:pt idx="914">
                  <c:v>11.7878024562563</c:v>
                </c:pt>
                <c:pt idx="915">
                  <c:v>11.7878024562563</c:v>
                </c:pt>
                <c:pt idx="916">
                  <c:v>11.784098281705401</c:v>
                </c:pt>
                <c:pt idx="917">
                  <c:v>11.784098281705401</c:v>
                </c:pt>
                <c:pt idx="918">
                  <c:v>11.784098281705401</c:v>
                </c:pt>
                <c:pt idx="919">
                  <c:v>11.776689932603499</c:v>
                </c:pt>
                <c:pt idx="920">
                  <c:v>11.776689932603499</c:v>
                </c:pt>
                <c:pt idx="921">
                  <c:v>11.776689932603499</c:v>
                </c:pt>
                <c:pt idx="922">
                  <c:v>11.776689932603499</c:v>
                </c:pt>
                <c:pt idx="923">
                  <c:v>11.776689932603499</c:v>
                </c:pt>
                <c:pt idx="924">
                  <c:v>11.772985758052499</c:v>
                </c:pt>
                <c:pt idx="925">
                  <c:v>11.772985758052499</c:v>
                </c:pt>
                <c:pt idx="926">
                  <c:v>11.772985758052499</c:v>
                </c:pt>
                <c:pt idx="927">
                  <c:v>11.772985758052499</c:v>
                </c:pt>
                <c:pt idx="928">
                  <c:v>11.772985758052499</c:v>
                </c:pt>
                <c:pt idx="929">
                  <c:v>11.772985758052499</c:v>
                </c:pt>
                <c:pt idx="930">
                  <c:v>11.772985758052499</c:v>
                </c:pt>
                <c:pt idx="931">
                  <c:v>11.7692815835016</c:v>
                </c:pt>
                <c:pt idx="932">
                  <c:v>11.7692815835016</c:v>
                </c:pt>
                <c:pt idx="933">
                  <c:v>11.7692815835016</c:v>
                </c:pt>
                <c:pt idx="934">
                  <c:v>11.7692815835016</c:v>
                </c:pt>
                <c:pt idx="935">
                  <c:v>11.7692815835016</c:v>
                </c:pt>
                <c:pt idx="936">
                  <c:v>11.7692815835016</c:v>
                </c:pt>
                <c:pt idx="937">
                  <c:v>11.765577408950699</c:v>
                </c:pt>
                <c:pt idx="938">
                  <c:v>11.765577408950699</c:v>
                </c:pt>
                <c:pt idx="939">
                  <c:v>11.765577408950699</c:v>
                </c:pt>
                <c:pt idx="940">
                  <c:v>11.765577408950699</c:v>
                </c:pt>
                <c:pt idx="941">
                  <c:v>11.765577408950699</c:v>
                </c:pt>
                <c:pt idx="942">
                  <c:v>11.765577408950699</c:v>
                </c:pt>
                <c:pt idx="943">
                  <c:v>11.765577408950699</c:v>
                </c:pt>
                <c:pt idx="944">
                  <c:v>11.765577408950699</c:v>
                </c:pt>
                <c:pt idx="945">
                  <c:v>11.761873234399699</c:v>
                </c:pt>
                <c:pt idx="946">
                  <c:v>11.761873234399699</c:v>
                </c:pt>
                <c:pt idx="947">
                  <c:v>11.761873234399699</c:v>
                </c:pt>
                <c:pt idx="948">
                  <c:v>11.761873234399699</c:v>
                </c:pt>
                <c:pt idx="949">
                  <c:v>11.761873234399699</c:v>
                </c:pt>
                <c:pt idx="950">
                  <c:v>11.761873234399699</c:v>
                </c:pt>
                <c:pt idx="951">
                  <c:v>11.761873234399699</c:v>
                </c:pt>
                <c:pt idx="952">
                  <c:v>11.761873234399699</c:v>
                </c:pt>
                <c:pt idx="953">
                  <c:v>11.761873234399699</c:v>
                </c:pt>
                <c:pt idx="954">
                  <c:v>11.761873234399699</c:v>
                </c:pt>
                <c:pt idx="955">
                  <c:v>11.761873234399699</c:v>
                </c:pt>
                <c:pt idx="956">
                  <c:v>11.761873234399699</c:v>
                </c:pt>
                <c:pt idx="957">
                  <c:v>11.761873234399699</c:v>
                </c:pt>
                <c:pt idx="958">
                  <c:v>11.7581690598488</c:v>
                </c:pt>
                <c:pt idx="959">
                  <c:v>11.7581690598488</c:v>
                </c:pt>
                <c:pt idx="960">
                  <c:v>11.7581690598488</c:v>
                </c:pt>
                <c:pt idx="961">
                  <c:v>11.761873234399699</c:v>
                </c:pt>
                <c:pt idx="962">
                  <c:v>11.761873234399699</c:v>
                </c:pt>
                <c:pt idx="963">
                  <c:v>11.761873234399699</c:v>
                </c:pt>
                <c:pt idx="964">
                  <c:v>11.761873234399699</c:v>
                </c:pt>
                <c:pt idx="965">
                  <c:v>11.754464885297899</c:v>
                </c:pt>
                <c:pt idx="966">
                  <c:v>11.754464885297899</c:v>
                </c:pt>
                <c:pt idx="967">
                  <c:v>11.754464885297899</c:v>
                </c:pt>
                <c:pt idx="968">
                  <c:v>11.754464885297899</c:v>
                </c:pt>
                <c:pt idx="969">
                  <c:v>11.717423139788499</c:v>
                </c:pt>
                <c:pt idx="970">
                  <c:v>12.050798849372701</c:v>
                </c:pt>
                <c:pt idx="971">
                  <c:v>11.973011183802999</c:v>
                </c:pt>
                <c:pt idx="972">
                  <c:v>11.765577408950699</c:v>
                </c:pt>
                <c:pt idx="973">
                  <c:v>11.7581690598488</c:v>
                </c:pt>
                <c:pt idx="974">
                  <c:v>11.754464885297899</c:v>
                </c:pt>
                <c:pt idx="975">
                  <c:v>11.750760710746899</c:v>
                </c:pt>
                <c:pt idx="976">
                  <c:v>11.750760710746899</c:v>
                </c:pt>
                <c:pt idx="977">
                  <c:v>11.750760710746899</c:v>
                </c:pt>
                <c:pt idx="978">
                  <c:v>11.747056536196</c:v>
                </c:pt>
                <c:pt idx="979">
                  <c:v>11.747056536196</c:v>
                </c:pt>
                <c:pt idx="980">
                  <c:v>11.747056536196</c:v>
                </c:pt>
                <c:pt idx="981">
                  <c:v>11.747056536196</c:v>
                </c:pt>
                <c:pt idx="982">
                  <c:v>11.747056536196</c:v>
                </c:pt>
                <c:pt idx="983">
                  <c:v>11.747056536196</c:v>
                </c:pt>
                <c:pt idx="984">
                  <c:v>11.743352361645099</c:v>
                </c:pt>
                <c:pt idx="985">
                  <c:v>11.743352361645099</c:v>
                </c:pt>
                <c:pt idx="986">
                  <c:v>11.743352361645099</c:v>
                </c:pt>
                <c:pt idx="987">
                  <c:v>11.739648187094099</c:v>
                </c:pt>
                <c:pt idx="988">
                  <c:v>11.739648187094099</c:v>
                </c:pt>
                <c:pt idx="989">
                  <c:v>11.739648187094099</c:v>
                </c:pt>
                <c:pt idx="990">
                  <c:v>11.739648187094099</c:v>
                </c:pt>
                <c:pt idx="991">
                  <c:v>11.739648187094099</c:v>
                </c:pt>
                <c:pt idx="992">
                  <c:v>11.739648187094099</c:v>
                </c:pt>
                <c:pt idx="993">
                  <c:v>11.739648187094099</c:v>
                </c:pt>
                <c:pt idx="994">
                  <c:v>11.739648187094099</c:v>
                </c:pt>
                <c:pt idx="995">
                  <c:v>11.739648187094099</c:v>
                </c:pt>
                <c:pt idx="996">
                  <c:v>11.7359440125432</c:v>
                </c:pt>
                <c:pt idx="997">
                  <c:v>11.7359440125432</c:v>
                </c:pt>
                <c:pt idx="998">
                  <c:v>11.7359440125432</c:v>
                </c:pt>
                <c:pt idx="999">
                  <c:v>11.7359440125432</c:v>
                </c:pt>
                <c:pt idx="1000">
                  <c:v>11.732239837992299</c:v>
                </c:pt>
                <c:pt idx="1001">
                  <c:v>11.732239837992299</c:v>
                </c:pt>
                <c:pt idx="1002">
                  <c:v>11.732239837992299</c:v>
                </c:pt>
                <c:pt idx="1003">
                  <c:v>11.732239837992299</c:v>
                </c:pt>
                <c:pt idx="1004">
                  <c:v>11.732239837992299</c:v>
                </c:pt>
                <c:pt idx="1005">
                  <c:v>11.732239837992299</c:v>
                </c:pt>
                <c:pt idx="1006">
                  <c:v>11.732239837992299</c:v>
                </c:pt>
                <c:pt idx="1007">
                  <c:v>11.732239837992299</c:v>
                </c:pt>
                <c:pt idx="1008">
                  <c:v>11.728535663441299</c:v>
                </c:pt>
                <c:pt idx="1009">
                  <c:v>11.732239837992299</c:v>
                </c:pt>
                <c:pt idx="1010">
                  <c:v>11.732239837992299</c:v>
                </c:pt>
                <c:pt idx="1011">
                  <c:v>11.732239837992299</c:v>
                </c:pt>
                <c:pt idx="1012">
                  <c:v>11.732239837992299</c:v>
                </c:pt>
                <c:pt idx="1013">
                  <c:v>11.728535663441299</c:v>
                </c:pt>
                <c:pt idx="1014">
                  <c:v>11.728535663441299</c:v>
                </c:pt>
                <c:pt idx="1015">
                  <c:v>11.732239837992299</c:v>
                </c:pt>
                <c:pt idx="1016">
                  <c:v>11.732239837992299</c:v>
                </c:pt>
                <c:pt idx="1017">
                  <c:v>11.739648187094099</c:v>
                </c:pt>
                <c:pt idx="1018">
                  <c:v>11.7359440125432</c:v>
                </c:pt>
                <c:pt idx="1019">
                  <c:v>11.7359440125432</c:v>
                </c:pt>
                <c:pt idx="1020">
                  <c:v>11.7359440125432</c:v>
                </c:pt>
                <c:pt idx="1021">
                  <c:v>11.7359440125432</c:v>
                </c:pt>
                <c:pt idx="1022">
                  <c:v>11.7359440125432</c:v>
                </c:pt>
                <c:pt idx="1023">
                  <c:v>11.7359440125432</c:v>
                </c:pt>
                <c:pt idx="1024">
                  <c:v>11.7359440125432</c:v>
                </c:pt>
                <c:pt idx="1025">
                  <c:v>11.7359440125432</c:v>
                </c:pt>
                <c:pt idx="1026">
                  <c:v>11.7359440125432</c:v>
                </c:pt>
                <c:pt idx="1027">
                  <c:v>11.7359440125432</c:v>
                </c:pt>
                <c:pt idx="1028">
                  <c:v>11.7359440125432</c:v>
                </c:pt>
                <c:pt idx="1029">
                  <c:v>11.7359440125432</c:v>
                </c:pt>
                <c:pt idx="1030">
                  <c:v>11.7359440125432</c:v>
                </c:pt>
                <c:pt idx="1031">
                  <c:v>11.7359440125432</c:v>
                </c:pt>
                <c:pt idx="1032">
                  <c:v>11.7359440125432</c:v>
                </c:pt>
                <c:pt idx="1033">
                  <c:v>11.7359440125432</c:v>
                </c:pt>
                <c:pt idx="1034">
                  <c:v>11.7359440125432</c:v>
                </c:pt>
                <c:pt idx="1035">
                  <c:v>11.7359440125432</c:v>
                </c:pt>
                <c:pt idx="1036">
                  <c:v>11.7359440125432</c:v>
                </c:pt>
                <c:pt idx="1037">
                  <c:v>11.7359440125432</c:v>
                </c:pt>
                <c:pt idx="1038">
                  <c:v>11.7359440125432</c:v>
                </c:pt>
                <c:pt idx="1039">
                  <c:v>11.7359440125432</c:v>
                </c:pt>
                <c:pt idx="1040">
                  <c:v>11.7359440125432</c:v>
                </c:pt>
                <c:pt idx="1041">
                  <c:v>11.7359440125432</c:v>
                </c:pt>
                <c:pt idx="1042">
                  <c:v>11.7359440125432</c:v>
                </c:pt>
                <c:pt idx="1043">
                  <c:v>11.7359440125432</c:v>
                </c:pt>
                <c:pt idx="1044">
                  <c:v>11.7359440125432</c:v>
                </c:pt>
                <c:pt idx="1045">
                  <c:v>11.7359440125432</c:v>
                </c:pt>
                <c:pt idx="1046">
                  <c:v>11.728535663441299</c:v>
                </c:pt>
                <c:pt idx="1047">
                  <c:v>11.728535663441299</c:v>
                </c:pt>
                <c:pt idx="1048">
                  <c:v>11.7248314888904</c:v>
                </c:pt>
                <c:pt idx="1049">
                  <c:v>11.7248314888904</c:v>
                </c:pt>
                <c:pt idx="1050">
                  <c:v>11.7248314888904</c:v>
                </c:pt>
                <c:pt idx="1051">
                  <c:v>11.7248314888904</c:v>
                </c:pt>
                <c:pt idx="1052">
                  <c:v>11.7248314888904</c:v>
                </c:pt>
                <c:pt idx="1053">
                  <c:v>11.7581690598488</c:v>
                </c:pt>
                <c:pt idx="1054">
                  <c:v>12.0285738020671</c:v>
                </c:pt>
                <c:pt idx="1055">
                  <c:v>11.8544775981731</c:v>
                </c:pt>
                <c:pt idx="1056">
                  <c:v>11.7359440125432</c:v>
                </c:pt>
                <c:pt idx="1057">
                  <c:v>11.728535663441299</c:v>
                </c:pt>
                <c:pt idx="1058">
                  <c:v>11.7248314888904</c:v>
                </c:pt>
                <c:pt idx="1059">
                  <c:v>11.7248314888904</c:v>
                </c:pt>
                <c:pt idx="1060">
                  <c:v>11.7248314888904</c:v>
                </c:pt>
                <c:pt idx="1061">
                  <c:v>11.721127314339499</c:v>
                </c:pt>
                <c:pt idx="1062">
                  <c:v>11.721127314339499</c:v>
                </c:pt>
                <c:pt idx="1063">
                  <c:v>11.721127314339499</c:v>
                </c:pt>
                <c:pt idx="1064">
                  <c:v>11.721127314339499</c:v>
                </c:pt>
                <c:pt idx="1065">
                  <c:v>11.721127314339499</c:v>
                </c:pt>
                <c:pt idx="1066">
                  <c:v>11.721127314339499</c:v>
                </c:pt>
                <c:pt idx="1067">
                  <c:v>11.717423139788499</c:v>
                </c:pt>
                <c:pt idx="1068">
                  <c:v>11.717423139788499</c:v>
                </c:pt>
                <c:pt idx="1069">
                  <c:v>11.717423139788499</c:v>
                </c:pt>
                <c:pt idx="1070">
                  <c:v>11.717423139788499</c:v>
                </c:pt>
                <c:pt idx="1071">
                  <c:v>11.717423139788499</c:v>
                </c:pt>
                <c:pt idx="1072">
                  <c:v>11.717423139788499</c:v>
                </c:pt>
                <c:pt idx="1073">
                  <c:v>11.717423139788499</c:v>
                </c:pt>
                <c:pt idx="1074">
                  <c:v>11.7137189652376</c:v>
                </c:pt>
                <c:pt idx="1075">
                  <c:v>11.7137189652376</c:v>
                </c:pt>
                <c:pt idx="1076">
                  <c:v>11.7137189652376</c:v>
                </c:pt>
                <c:pt idx="1077">
                  <c:v>11.7137189652376</c:v>
                </c:pt>
                <c:pt idx="1078">
                  <c:v>11.7137189652376</c:v>
                </c:pt>
                <c:pt idx="1079">
                  <c:v>11.7137189652376</c:v>
                </c:pt>
                <c:pt idx="1080">
                  <c:v>11.7137189652376</c:v>
                </c:pt>
                <c:pt idx="1081">
                  <c:v>11.7137189652376</c:v>
                </c:pt>
                <c:pt idx="1082">
                  <c:v>11.7100147906866</c:v>
                </c:pt>
                <c:pt idx="1083">
                  <c:v>11.7100147906866</c:v>
                </c:pt>
                <c:pt idx="1084">
                  <c:v>11.7100147906866</c:v>
                </c:pt>
                <c:pt idx="1085">
                  <c:v>11.706310616135699</c:v>
                </c:pt>
                <c:pt idx="1086">
                  <c:v>11.706310616135699</c:v>
                </c:pt>
                <c:pt idx="1087">
                  <c:v>11.706310616135699</c:v>
                </c:pt>
                <c:pt idx="1088">
                  <c:v>11.706310616135699</c:v>
                </c:pt>
                <c:pt idx="1089">
                  <c:v>11.706310616135699</c:v>
                </c:pt>
                <c:pt idx="1090">
                  <c:v>11.706310616135699</c:v>
                </c:pt>
                <c:pt idx="1091">
                  <c:v>11.706310616135699</c:v>
                </c:pt>
                <c:pt idx="1092">
                  <c:v>11.706310616135699</c:v>
                </c:pt>
                <c:pt idx="1093">
                  <c:v>11.706310616135699</c:v>
                </c:pt>
                <c:pt idx="1094">
                  <c:v>11.7026064415848</c:v>
                </c:pt>
                <c:pt idx="1095">
                  <c:v>11.7026064415848</c:v>
                </c:pt>
                <c:pt idx="1096">
                  <c:v>11.7026064415848</c:v>
                </c:pt>
                <c:pt idx="1097">
                  <c:v>11.7026064415848</c:v>
                </c:pt>
                <c:pt idx="1098">
                  <c:v>11.7026064415848</c:v>
                </c:pt>
                <c:pt idx="1099">
                  <c:v>11.7026064415848</c:v>
                </c:pt>
                <c:pt idx="1100">
                  <c:v>11.6989022670338</c:v>
                </c:pt>
                <c:pt idx="1101">
                  <c:v>11.6989022670338</c:v>
                </c:pt>
                <c:pt idx="1102">
                  <c:v>11.6989022670338</c:v>
                </c:pt>
                <c:pt idx="1103">
                  <c:v>11.6989022670338</c:v>
                </c:pt>
                <c:pt idx="1104">
                  <c:v>11.6989022670338</c:v>
                </c:pt>
                <c:pt idx="1105">
                  <c:v>11.6989022670338</c:v>
                </c:pt>
                <c:pt idx="1106">
                  <c:v>11.695198092482901</c:v>
                </c:pt>
                <c:pt idx="1107">
                  <c:v>11.695198092482901</c:v>
                </c:pt>
                <c:pt idx="1108">
                  <c:v>11.695198092482901</c:v>
                </c:pt>
                <c:pt idx="1109">
                  <c:v>11.695198092482901</c:v>
                </c:pt>
                <c:pt idx="1110">
                  <c:v>11.695198092482901</c:v>
                </c:pt>
                <c:pt idx="1111">
                  <c:v>11.691493917932</c:v>
                </c:pt>
                <c:pt idx="1112">
                  <c:v>11.691493917932</c:v>
                </c:pt>
                <c:pt idx="1113">
                  <c:v>11.691493917932</c:v>
                </c:pt>
                <c:pt idx="1114">
                  <c:v>11.691493917932</c:v>
                </c:pt>
                <c:pt idx="1115">
                  <c:v>11.691493917932</c:v>
                </c:pt>
                <c:pt idx="1116">
                  <c:v>11.691493917932</c:v>
                </c:pt>
                <c:pt idx="1117">
                  <c:v>11.687789743381</c:v>
                </c:pt>
                <c:pt idx="1118">
                  <c:v>11.687789743381</c:v>
                </c:pt>
                <c:pt idx="1119">
                  <c:v>11.687789743381</c:v>
                </c:pt>
                <c:pt idx="1120">
                  <c:v>11.687789743381</c:v>
                </c:pt>
                <c:pt idx="1121">
                  <c:v>11.687789743381</c:v>
                </c:pt>
                <c:pt idx="1122">
                  <c:v>11.687789743381</c:v>
                </c:pt>
                <c:pt idx="1123">
                  <c:v>11.687789743381</c:v>
                </c:pt>
                <c:pt idx="1124">
                  <c:v>11.684085568830101</c:v>
                </c:pt>
                <c:pt idx="1125">
                  <c:v>11.684085568830101</c:v>
                </c:pt>
                <c:pt idx="1126">
                  <c:v>11.684085568830101</c:v>
                </c:pt>
                <c:pt idx="1127">
                  <c:v>11.684085568830101</c:v>
                </c:pt>
                <c:pt idx="1128">
                  <c:v>11.684085568830101</c:v>
                </c:pt>
                <c:pt idx="1129">
                  <c:v>11.6803813942792</c:v>
                </c:pt>
                <c:pt idx="1130">
                  <c:v>11.6803813942792</c:v>
                </c:pt>
                <c:pt idx="1131">
                  <c:v>11.6803813942792</c:v>
                </c:pt>
                <c:pt idx="1132">
                  <c:v>11.6803813942792</c:v>
                </c:pt>
                <c:pt idx="1133">
                  <c:v>11.6803813942792</c:v>
                </c:pt>
                <c:pt idx="1134">
                  <c:v>11.6803813942792</c:v>
                </c:pt>
                <c:pt idx="1135">
                  <c:v>11.6766772197282</c:v>
                </c:pt>
                <c:pt idx="1136">
                  <c:v>11.6766772197282</c:v>
                </c:pt>
                <c:pt idx="1137">
                  <c:v>11.7878024562563</c:v>
                </c:pt>
                <c:pt idx="1138">
                  <c:v>11.9915320565577</c:v>
                </c:pt>
                <c:pt idx="1139">
                  <c:v>11.7137189652376</c:v>
                </c:pt>
                <c:pt idx="1140">
                  <c:v>11.684085568830101</c:v>
                </c:pt>
                <c:pt idx="1141">
                  <c:v>11.6803813942792</c:v>
                </c:pt>
                <c:pt idx="1142">
                  <c:v>11.6766772197282</c:v>
                </c:pt>
                <c:pt idx="1143">
                  <c:v>11.6766772197282</c:v>
                </c:pt>
                <c:pt idx="1144">
                  <c:v>11.672973045177301</c:v>
                </c:pt>
                <c:pt idx="1145">
                  <c:v>11.672973045177301</c:v>
                </c:pt>
                <c:pt idx="1146">
                  <c:v>11.672973045177301</c:v>
                </c:pt>
                <c:pt idx="1147">
                  <c:v>11.672973045177301</c:v>
                </c:pt>
                <c:pt idx="1148">
                  <c:v>11.672973045177301</c:v>
                </c:pt>
                <c:pt idx="1149">
                  <c:v>11.6692688706264</c:v>
                </c:pt>
                <c:pt idx="1150">
                  <c:v>11.6692688706264</c:v>
                </c:pt>
                <c:pt idx="1151">
                  <c:v>11.6692688706264</c:v>
                </c:pt>
                <c:pt idx="1152">
                  <c:v>11.6692688706264</c:v>
                </c:pt>
                <c:pt idx="1153">
                  <c:v>11.6692688706264</c:v>
                </c:pt>
                <c:pt idx="1154">
                  <c:v>11.6692688706264</c:v>
                </c:pt>
                <c:pt idx="1155">
                  <c:v>11.6692688706264</c:v>
                </c:pt>
                <c:pt idx="1156">
                  <c:v>11.6692688706264</c:v>
                </c:pt>
                <c:pt idx="1157">
                  <c:v>11.6655646960754</c:v>
                </c:pt>
                <c:pt idx="1158">
                  <c:v>11.6655646960754</c:v>
                </c:pt>
                <c:pt idx="1159">
                  <c:v>11.6655646960754</c:v>
                </c:pt>
                <c:pt idx="1160">
                  <c:v>11.6655646960754</c:v>
                </c:pt>
                <c:pt idx="1161">
                  <c:v>11.661860521524501</c:v>
                </c:pt>
                <c:pt idx="1162">
                  <c:v>11.661860521524501</c:v>
                </c:pt>
                <c:pt idx="1163">
                  <c:v>11.661860521524501</c:v>
                </c:pt>
                <c:pt idx="1164">
                  <c:v>11.661860521524501</c:v>
                </c:pt>
                <c:pt idx="1165">
                  <c:v>11.661860521524501</c:v>
                </c:pt>
                <c:pt idx="1166">
                  <c:v>11.661860521524501</c:v>
                </c:pt>
                <c:pt idx="1167">
                  <c:v>11.661860521524501</c:v>
                </c:pt>
                <c:pt idx="1168">
                  <c:v>11.661860521524501</c:v>
                </c:pt>
                <c:pt idx="1169">
                  <c:v>11.6581563469736</c:v>
                </c:pt>
                <c:pt idx="1170">
                  <c:v>11.6581563469736</c:v>
                </c:pt>
                <c:pt idx="1171">
                  <c:v>11.6581563469736</c:v>
                </c:pt>
                <c:pt idx="1172">
                  <c:v>11.6581563469736</c:v>
                </c:pt>
                <c:pt idx="1173">
                  <c:v>11.6581563469736</c:v>
                </c:pt>
                <c:pt idx="1174">
                  <c:v>11.6544521724226</c:v>
                </c:pt>
                <c:pt idx="1175">
                  <c:v>11.6544521724226</c:v>
                </c:pt>
                <c:pt idx="1176">
                  <c:v>11.6544521724226</c:v>
                </c:pt>
                <c:pt idx="1177">
                  <c:v>11.6544521724226</c:v>
                </c:pt>
                <c:pt idx="1178">
                  <c:v>11.6544521724226</c:v>
                </c:pt>
                <c:pt idx="1179">
                  <c:v>11.6544521724226</c:v>
                </c:pt>
                <c:pt idx="1180">
                  <c:v>11.6544521724226</c:v>
                </c:pt>
                <c:pt idx="1181">
                  <c:v>11.650747997871701</c:v>
                </c:pt>
                <c:pt idx="1182">
                  <c:v>11.6544521724226</c:v>
                </c:pt>
                <c:pt idx="1183">
                  <c:v>11.650747997871701</c:v>
                </c:pt>
                <c:pt idx="1184">
                  <c:v>11.650747997871701</c:v>
                </c:pt>
                <c:pt idx="1185">
                  <c:v>11.650747997871701</c:v>
                </c:pt>
                <c:pt idx="1186">
                  <c:v>11.650747997871701</c:v>
                </c:pt>
                <c:pt idx="1187">
                  <c:v>11.650747997871701</c:v>
                </c:pt>
                <c:pt idx="1188">
                  <c:v>11.647043823320701</c:v>
                </c:pt>
                <c:pt idx="1189">
                  <c:v>11.647043823320701</c:v>
                </c:pt>
                <c:pt idx="1190">
                  <c:v>11.647043823320701</c:v>
                </c:pt>
                <c:pt idx="1191">
                  <c:v>11.647043823320701</c:v>
                </c:pt>
                <c:pt idx="1192">
                  <c:v>11.647043823320701</c:v>
                </c:pt>
                <c:pt idx="1193">
                  <c:v>11.647043823320701</c:v>
                </c:pt>
                <c:pt idx="1194">
                  <c:v>11.6433396487698</c:v>
                </c:pt>
                <c:pt idx="1195">
                  <c:v>11.6433396487698</c:v>
                </c:pt>
                <c:pt idx="1196">
                  <c:v>11.6433396487698</c:v>
                </c:pt>
                <c:pt idx="1197">
                  <c:v>11.6433396487698</c:v>
                </c:pt>
                <c:pt idx="1198">
                  <c:v>11.6433396487698</c:v>
                </c:pt>
                <c:pt idx="1199">
                  <c:v>11.6433396487698</c:v>
                </c:pt>
                <c:pt idx="1200">
                  <c:v>11.6433396487698</c:v>
                </c:pt>
                <c:pt idx="1201">
                  <c:v>11.6433396487698</c:v>
                </c:pt>
                <c:pt idx="1202">
                  <c:v>11.639635474218901</c:v>
                </c:pt>
                <c:pt idx="1203">
                  <c:v>11.639635474218901</c:v>
                </c:pt>
                <c:pt idx="1204">
                  <c:v>11.639635474218901</c:v>
                </c:pt>
                <c:pt idx="1205">
                  <c:v>11.639635474218901</c:v>
                </c:pt>
                <c:pt idx="1206">
                  <c:v>11.639635474218901</c:v>
                </c:pt>
                <c:pt idx="1207">
                  <c:v>11.639635474218901</c:v>
                </c:pt>
                <c:pt idx="1208">
                  <c:v>11.639635474218901</c:v>
                </c:pt>
                <c:pt idx="1209">
                  <c:v>11.639635474218901</c:v>
                </c:pt>
                <c:pt idx="1210">
                  <c:v>11.635931299667901</c:v>
                </c:pt>
                <c:pt idx="1211">
                  <c:v>11.635931299667901</c:v>
                </c:pt>
                <c:pt idx="1212">
                  <c:v>11.635931299667901</c:v>
                </c:pt>
                <c:pt idx="1213">
                  <c:v>11.635931299667901</c:v>
                </c:pt>
                <c:pt idx="1214">
                  <c:v>11.635931299667901</c:v>
                </c:pt>
                <c:pt idx="1215">
                  <c:v>11.632227125117</c:v>
                </c:pt>
                <c:pt idx="1216">
                  <c:v>11.632227125117</c:v>
                </c:pt>
                <c:pt idx="1217">
                  <c:v>11.632227125117</c:v>
                </c:pt>
                <c:pt idx="1218">
                  <c:v>11.632227125117</c:v>
                </c:pt>
                <c:pt idx="1219">
                  <c:v>11.632227125117</c:v>
                </c:pt>
                <c:pt idx="1220">
                  <c:v>11.632227125117</c:v>
                </c:pt>
                <c:pt idx="1221">
                  <c:v>11.8248442017656</c:v>
                </c:pt>
                <c:pt idx="1222">
                  <c:v>11.9026318673353</c:v>
                </c:pt>
                <c:pt idx="1223">
                  <c:v>11.635931299667901</c:v>
                </c:pt>
                <c:pt idx="1224">
                  <c:v>11.635931299667901</c:v>
                </c:pt>
                <c:pt idx="1225">
                  <c:v>11.632227125117</c:v>
                </c:pt>
                <c:pt idx="1226">
                  <c:v>11.628522950566101</c:v>
                </c:pt>
                <c:pt idx="1227">
                  <c:v>11.628522950566101</c:v>
                </c:pt>
                <c:pt idx="1228">
                  <c:v>11.628522950566101</c:v>
                </c:pt>
                <c:pt idx="1229">
                  <c:v>11.628522950566101</c:v>
                </c:pt>
                <c:pt idx="1230">
                  <c:v>11.6248187760151</c:v>
                </c:pt>
                <c:pt idx="1231">
                  <c:v>11.6248187760151</c:v>
                </c:pt>
                <c:pt idx="1232">
                  <c:v>11.6248187760151</c:v>
                </c:pt>
                <c:pt idx="1233">
                  <c:v>11.6248187760151</c:v>
                </c:pt>
                <c:pt idx="1234">
                  <c:v>11.6248187760151</c:v>
                </c:pt>
                <c:pt idx="1235">
                  <c:v>11.6248187760151</c:v>
                </c:pt>
                <c:pt idx="1236">
                  <c:v>11.6211146014642</c:v>
                </c:pt>
                <c:pt idx="1237">
                  <c:v>11.6211146014642</c:v>
                </c:pt>
                <c:pt idx="1238">
                  <c:v>11.6211146014642</c:v>
                </c:pt>
                <c:pt idx="1239">
                  <c:v>11.6211146014642</c:v>
                </c:pt>
                <c:pt idx="1240">
                  <c:v>11.6211146014642</c:v>
                </c:pt>
                <c:pt idx="1241">
                  <c:v>11.6211146014642</c:v>
                </c:pt>
                <c:pt idx="1242">
                  <c:v>11.795210805358201</c:v>
                </c:pt>
                <c:pt idx="1243">
                  <c:v>11.939673612844601</c:v>
                </c:pt>
                <c:pt idx="1244">
                  <c:v>11.961898660150201</c:v>
                </c:pt>
                <c:pt idx="1245">
                  <c:v>11.973011183802999</c:v>
                </c:pt>
                <c:pt idx="1246">
                  <c:v>11.9804195329049</c:v>
                </c:pt>
                <c:pt idx="1247">
                  <c:v>11.987827882006799</c:v>
                </c:pt>
                <c:pt idx="1248">
                  <c:v>11.9915320565577</c:v>
                </c:pt>
                <c:pt idx="1249">
                  <c:v>11.9952362311087</c:v>
                </c:pt>
                <c:pt idx="1250">
                  <c:v>11.998940405659599</c:v>
                </c:pt>
                <c:pt idx="1251">
                  <c:v>11.998940405659599</c:v>
                </c:pt>
                <c:pt idx="1252">
                  <c:v>12.0026445802105</c:v>
                </c:pt>
                <c:pt idx="1253">
                  <c:v>12.0026445802105</c:v>
                </c:pt>
                <c:pt idx="1254">
                  <c:v>12.0063487547615</c:v>
                </c:pt>
                <c:pt idx="1255">
                  <c:v>12.0063487547615</c:v>
                </c:pt>
                <c:pt idx="1256">
                  <c:v>12.010052929312399</c:v>
                </c:pt>
                <c:pt idx="1257">
                  <c:v>12.010052929312399</c:v>
                </c:pt>
                <c:pt idx="1258">
                  <c:v>12.010052929312399</c:v>
                </c:pt>
                <c:pt idx="1259">
                  <c:v>12.0137571038633</c:v>
                </c:pt>
                <c:pt idx="1260">
                  <c:v>12.0137571038633</c:v>
                </c:pt>
                <c:pt idx="1261">
                  <c:v>12.0137571038633</c:v>
                </c:pt>
                <c:pt idx="1262">
                  <c:v>12.0137571038633</c:v>
                </c:pt>
                <c:pt idx="1263">
                  <c:v>12.0174612784143</c:v>
                </c:pt>
                <c:pt idx="1264">
                  <c:v>12.0174612784143</c:v>
                </c:pt>
                <c:pt idx="1265">
                  <c:v>12.0174612784143</c:v>
                </c:pt>
                <c:pt idx="1266">
                  <c:v>12.0174612784143</c:v>
                </c:pt>
                <c:pt idx="1267">
                  <c:v>12.021165452965199</c:v>
                </c:pt>
                <c:pt idx="1268">
                  <c:v>12.021165452965199</c:v>
                </c:pt>
                <c:pt idx="1269">
                  <c:v>12.021165452965199</c:v>
                </c:pt>
                <c:pt idx="1270">
                  <c:v>12.021165452965199</c:v>
                </c:pt>
                <c:pt idx="1271">
                  <c:v>12.021165452965199</c:v>
                </c:pt>
                <c:pt idx="1272">
                  <c:v>12.021165452965199</c:v>
                </c:pt>
                <c:pt idx="1273">
                  <c:v>12.0248696275161</c:v>
                </c:pt>
                <c:pt idx="1274">
                  <c:v>12.0248696275161</c:v>
                </c:pt>
                <c:pt idx="1275">
                  <c:v>12.0248696275161</c:v>
                </c:pt>
                <c:pt idx="1276">
                  <c:v>12.0248696275161</c:v>
                </c:pt>
                <c:pt idx="1277">
                  <c:v>12.0248696275161</c:v>
                </c:pt>
                <c:pt idx="1278">
                  <c:v>12.0248696275161</c:v>
                </c:pt>
                <c:pt idx="1279">
                  <c:v>12.0248696275161</c:v>
                </c:pt>
                <c:pt idx="1280">
                  <c:v>12.0285738020671</c:v>
                </c:pt>
                <c:pt idx="1281">
                  <c:v>12.0285738020671</c:v>
                </c:pt>
                <c:pt idx="1282">
                  <c:v>12.0285738020671</c:v>
                </c:pt>
                <c:pt idx="1283">
                  <c:v>12.0285738020671</c:v>
                </c:pt>
                <c:pt idx="1284">
                  <c:v>12.0285738020671</c:v>
                </c:pt>
                <c:pt idx="1285">
                  <c:v>12.0285738020671</c:v>
                </c:pt>
                <c:pt idx="1286">
                  <c:v>12.0285738020671</c:v>
                </c:pt>
                <c:pt idx="1287">
                  <c:v>12.032277976617999</c:v>
                </c:pt>
                <c:pt idx="1288">
                  <c:v>12.032277976617999</c:v>
                </c:pt>
                <c:pt idx="1289">
                  <c:v>12.032277976617999</c:v>
                </c:pt>
                <c:pt idx="1290">
                  <c:v>12.032277976617999</c:v>
                </c:pt>
                <c:pt idx="1291">
                  <c:v>12.032277976617999</c:v>
                </c:pt>
                <c:pt idx="1292">
                  <c:v>12.032277976617999</c:v>
                </c:pt>
                <c:pt idx="1293">
                  <c:v>12.032277976617999</c:v>
                </c:pt>
                <c:pt idx="1294">
                  <c:v>12.032277976617999</c:v>
                </c:pt>
                <c:pt idx="1295">
                  <c:v>12.032277976617999</c:v>
                </c:pt>
                <c:pt idx="1296">
                  <c:v>12.032277976617999</c:v>
                </c:pt>
                <c:pt idx="1297">
                  <c:v>12.032277976617999</c:v>
                </c:pt>
                <c:pt idx="1298">
                  <c:v>12.0359821511689</c:v>
                </c:pt>
                <c:pt idx="1299">
                  <c:v>12.0359821511689</c:v>
                </c:pt>
                <c:pt idx="1300">
                  <c:v>12.0359821511689</c:v>
                </c:pt>
                <c:pt idx="1301">
                  <c:v>12.0359821511689</c:v>
                </c:pt>
                <c:pt idx="1302">
                  <c:v>12.0359821511689</c:v>
                </c:pt>
                <c:pt idx="1303">
                  <c:v>12.0359821511689</c:v>
                </c:pt>
                <c:pt idx="1304">
                  <c:v>12.0359821511689</c:v>
                </c:pt>
                <c:pt idx="1305">
                  <c:v>12.0359821511689</c:v>
                </c:pt>
                <c:pt idx="1306">
                  <c:v>12.0359821511689</c:v>
                </c:pt>
                <c:pt idx="1307">
                  <c:v>12.0359821511689</c:v>
                </c:pt>
                <c:pt idx="1308">
                  <c:v>12.0359821511689</c:v>
                </c:pt>
                <c:pt idx="1309">
                  <c:v>12.0359821511689</c:v>
                </c:pt>
                <c:pt idx="1310">
                  <c:v>12.0359821511689</c:v>
                </c:pt>
                <c:pt idx="1311">
                  <c:v>12.0359821511689</c:v>
                </c:pt>
                <c:pt idx="1312">
                  <c:v>12.0396863257199</c:v>
                </c:pt>
                <c:pt idx="1313">
                  <c:v>12.0396863257199</c:v>
                </c:pt>
                <c:pt idx="1314">
                  <c:v>12.0396863257199</c:v>
                </c:pt>
                <c:pt idx="1315">
                  <c:v>12.0396863257199</c:v>
                </c:pt>
                <c:pt idx="1316">
                  <c:v>12.0396863257199</c:v>
                </c:pt>
                <c:pt idx="1317">
                  <c:v>12.0396863257199</c:v>
                </c:pt>
                <c:pt idx="1318">
                  <c:v>12.0396863257199</c:v>
                </c:pt>
                <c:pt idx="1319">
                  <c:v>12.0396863257199</c:v>
                </c:pt>
                <c:pt idx="1320">
                  <c:v>12.0396863257199</c:v>
                </c:pt>
                <c:pt idx="1321">
                  <c:v>12.0396863257199</c:v>
                </c:pt>
                <c:pt idx="1322">
                  <c:v>12.043390500270799</c:v>
                </c:pt>
                <c:pt idx="1323">
                  <c:v>12.043390500270799</c:v>
                </c:pt>
                <c:pt idx="1324">
                  <c:v>12.043390500270799</c:v>
                </c:pt>
                <c:pt idx="1325">
                  <c:v>12.043390500270799</c:v>
                </c:pt>
                <c:pt idx="1326">
                  <c:v>12.043390500270799</c:v>
                </c:pt>
                <c:pt idx="1327">
                  <c:v>12.043390500270799</c:v>
                </c:pt>
                <c:pt idx="1328">
                  <c:v>12.043390500270799</c:v>
                </c:pt>
                <c:pt idx="1329">
                  <c:v>12.043390500270799</c:v>
                </c:pt>
                <c:pt idx="1330">
                  <c:v>12.043390500270799</c:v>
                </c:pt>
                <c:pt idx="1331">
                  <c:v>12.043390500270799</c:v>
                </c:pt>
                <c:pt idx="1332">
                  <c:v>12.043390500270799</c:v>
                </c:pt>
                <c:pt idx="1333">
                  <c:v>12.043390500270799</c:v>
                </c:pt>
                <c:pt idx="1334">
                  <c:v>12.043390500270799</c:v>
                </c:pt>
                <c:pt idx="1335">
                  <c:v>12.043390500270799</c:v>
                </c:pt>
                <c:pt idx="1336">
                  <c:v>12.043390500270799</c:v>
                </c:pt>
                <c:pt idx="1337">
                  <c:v>12.043390500270799</c:v>
                </c:pt>
                <c:pt idx="1338">
                  <c:v>12.043390500270799</c:v>
                </c:pt>
                <c:pt idx="1339">
                  <c:v>12.043390500270799</c:v>
                </c:pt>
                <c:pt idx="1340">
                  <c:v>12.043390500270799</c:v>
                </c:pt>
                <c:pt idx="1341">
                  <c:v>12.043390500270799</c:v>
                </c:pt>
                <c:pt idx="1342">
                  <c:v>12.043390500270799</c:v>
                </c:pt>
                <c:pt idx="1343">
                  <c:v>12.0470946748217</c:v>
                </c:pt>
                <c:pt idx="1344">
                  <c:v>12.043390500270799</c:v>
                </c:pt>
                <c:pt idx="1345">
                  <c:v>12.0470946748217</c:v>
                </c:pt>
                <c:pt idx="1346">
                  <c:v>12.0470946748217</c:v>
                </c:pt>
                <c:pt idx="1347">
                  <c:v>12.0470946748217</c:v>
                </c:pt>
                <c:pt idx="1348">
                  <c:v>12.0470946748217</c:v>
                </c:pt>
                <c:pt idx="1349">
                  <c:v>12.0470946748217</c:v>
                </c:pt>
                <c:pt idx="1350">
                  <c:v>12.0470946748217</c:v>
                </c:pt>
                <c:pt idx="1351">
                  <c:v>12.0470946748217</c:v>
                </c:pt>
                <c:pt idx="1352">
                  <c:v>12.0470946748217</c:v>
                </c:pt>
                <c:pt idx="1353">
                  <c:v>12.0470946748217</c:v>
                </c:pt>
                <c:pt idx="1354">
                  <c:v>12.0470946748217</c:v>
                </c:pt>
                <c:pt idx="1355">
                  <c:v>12.0470946748217</c:v>
                </c:pt>
                <c:pt idx="1356">
                  <c:v>12.0470946748217</c:v>
                </c:pt>
                <c:pt idx="1357">
                  <c:v>12.0470946748217</c:v>
                </c:pt>
                <c:pt idx="1358">
                  <c:v>12.0470946748217</c:v>
                </c:pt>
                <c:pt idx="1359">
                  <c:v>12.0470946748217</c:v>
                </c:pt>
                <c:pt idx="1360">
                  <c:v>12.0470946748217</c:v>
                </c:pt>
                <c:pt idx="1361">
                  <c:v>12.0470946748217</c:v>
                </c:pt>
                <c:pt idx="1362">
                  <c:v>12.0470946748217</c:v>
                </c:pt>
                <c:pt idx="1363">
                  <c:v>12.0470946748217</c:v>
                </c:pt>
                <c:pt idx="1364">
                  <c:v>12.0470946748217</c:v>
                </c:pt>
                <c:pt idx="1365">
                  <c:v>12.0470946748217</c:v>
                </c:pt>
                <c:pt idx="1366">
                  <c:v>12.0470946748217</c:v>
                </c:pt>
                <c:pt idx="1367">
                  <c:v>12.0470946748217</c:v>
                </c:pt>
                <c:pt idx="1368">
                  <c:v>12.0470946748217</c:v>
                </c:pt>
                <c:pt idx="1369">
                  <c:v>12.0470946748217</c:v>
                </c:pt>
                <c:pt idx="1370">
                  <c:v>12.0470946748217</c:v>
                </c:pt>
                <c:pt idx="1371">
                  <c:v>12.0470946748217</c:v>
                </c:pt>
                <c:pt idx="1372">
                  <c:v>12.0470946748217</c:v>
                </c:pt>
                <c:pt idx="1373">
                  <c:v>12.0470946748217</c:v>
                </c:pt>
                <c:pt idx="1374">
                  <c:v>12.0470946748217</c:v>
                </c:pt>
                <c:pt idx="1375">
                  <c:v>12.0470946748217</c:v>
                </c:pt>
                <c:pt idx="1376">
                  <c:v>12.0470946748217</c:v>
                </c:pt>
                <c:pt idx="1377">
                  <c:v>12.050798849372701</c:v>
                </c:pt>
                <c:pt idx="1378">
                  <c:v>12.050798849372701</c:v>
                </c:pt>
                <c:pt idx="1379">
                  <c:v>12.050798849372701</c:v>
                </c:pt>
                <c:pt idx="1380">
                  <c:v>12.050798849372701</c:v>
                </c:pt>
                <c:pt idx="1381">
                  <c:v>12.050798849372701</c:v>
                </c:pt>
                <c:pt idx="1382">
                  <c:v>12.050798849372701</c:v>
                </c:pt>
                <c:pt idx="1383">
                  <c:v>12.050798849372701</c:v>
                </c:pt>
                <c:pt idx="1384">
                  <c:v>12.050798849372701</c:v>
                </c:pt>
                <c:pt idx="1385">
                  <c:v>12.050798849372701</c:v>
                </c:pt>
                <c:pt idx="1386">
                  <c:v>12.050798849372701</c:v>
                </c:pt>
                <c:pt idx="1387">
                  <c:v>12.050798849372701</c:v>
                </c:pt>
                <c:pt idx="1388">
                  <c:v>12.050798849372701</c:v>
                </c:pt>
                <c:pt idx="1389">
                  <c:v>12.050798849372701</c:v>
                </c:pt>
                <c:pt idx="1390">
                  <c:v>12.050798849372701</c:v>
                </c:pt>
                <c:pt idx="1391">
                  <c:v>12.050798849372701</c:v>
                </c:pt>
                <c:pt idx="1392">
                  <c:v>12.050798849372701</c:v>
                </c:pt>
                <c:pt idx="1393">
                  <c:v>12.050798849372701</c:v>
                </c:pt>
                <c:pt idx="1394">
                  <c:v>12.050798849372701</c:v>
                </c:pt>
                <c:pt idx="1395">
                  <c:v>12.050798849372701</c:v>
                </c:pt>
                <c:pt idx="1396">
                  <c:v>12.050798849372701</c:v>
                </c:pt>
                <c:pt idx="1397">
                  <c:v>12.050798849372701</c:v>
                </c:pt>
                <c:pt idx="1398">
                  <c:v>12.050798849372701</c:v>
                </c:pt>
                <c:pt idx="1399">
                  <c:v>12.050798849372701</c:v>
                </c:pt>
                <c:pt idx="1400">
                  <c:v>12.0545030239236</c:v>
                </c:pt>
                <c:pt idx="1401">
                  <c:v>12.0545030239236</c:v>
                </c:pt>
                <c:pt idx="1402">
                  <c:v>12.050798849372701</c:v>
                </c:pt>
                <c:pt idx="1403">
                  <c:v>12.050798849372701</c:v>
                </c:pt>
                <c:pt idx="1404">
                  <c:v>12.050798849372701</c:v>
                </c:pt>
                <c:pt idx="1405">
                  <c:v>12.0545030239236</c:v>
                </c:pt>
                <c:pt idx="1406">
                  <c:v>12.0545030239236</c:v>
                </c:pt>
                <c:pt idx="1407">
                  <c:v>12.0545030239236</c:v>
                </c:pt>
                <c:pt idx="1408">
                  <c:v>12.0545030239236</c:v>
                </c:pt>
                <c:pt idx="1409">
                  <c:v>12.050798849372701</c:v>
                </c:pt>
                <c:pt idx="1410">
                  <c:v>12.0545030239236</c:v>
                </c:pt>
                <c:pt idx="1411">
                  <c:v>12.0545030239236</c:v>
                </c:pt>
                <c:pt idx="1412">
                  <c:v>12.0545030239236</c:v>
                </c:pt>
                <c:pt idx="1413">
                  <c:v>12.0545030239236</c:v>
                </c:pt>
                <c:pt idx="1414">
                  <c:v>12.0545030239236</c:v>
                </c:pt>
                <c:pt idx="1415">
                  <c:v>12.050798849372701</c:v>
                </c:pt>
                <c:pt idx="1416">
                  <c:v>12.050798849372701</c:v>
                </c:pt>
                <c:pt idx="1417">
                  <c:v>12.0545030239236</c:v>
                </c:pt>
                <c:pt idx="1418">
                  <c:v>12.0545030239236</c:v>
                </c:pt>
                <c:pt idx="1419">
                  <c:v>12.0545030239236</c:v>
                </c:pt>
                <c:pt idx="1420">
                  <c:v>12.0545030239236</c:v>
                </c:pt>
                <c:pt idx="1421">
                  <c:v>12.0545030239236</c:v>
                </c:pt>
                <c:pt idx="1422">
                  <c:v>12.0545030239236</c:v>
                </c:pt>
                <c:pt idx="1423">
                  <c:v>12.0545030239236</c:v>
                </c:pt>
                <c:pt idx="1424">
                  <c:v>12.0545030239236</c:v>
                </c:pt>
                <c:pt idx="1425">
                  <c:v>12.0545030239236</c:v>
                </c:pt>
                <c:pt idx="1426">
                  <c:v>12.0545030239236</c:v>
                </c:pt>
                <c:pt idx="1427">
                  <c:v>12.0545030239236</c:v>
                </c:pt>
                <c:pt idx="1428">
                  <c:v>12.0545030239236</c:v>
                </c:pt>
                <c:pt idx="1429">
                  <c:v>12.0545030239236</c:v>
                </c:pt>
                <c:pt idx="1430">
                  <c:v>12.0545030239236</c:v>
                </c:pt>
                <c:pt idx="1431">
                  <c:v>12.0545030239236</c:v>
                </c:pt>
                <c:pt idx="1432">
                  <c:v>12.0545030239236</c:v>
                </c:pt>
                <c:pt idx="1433">
                  <c:v>12.0545030239236</c:v>
                </c:pt>
                <c:pt idx="1434">
                  <c:v>12.0545030239236</c:v>
                </c:pt>
                <c:pt idx="1435">
                  <c:v>12.0545030239236</c:v>
                </c:pt>
                <c:pt idx="1436">
                  <c:v>12.0545030239236</c:v>
                </c:pt>
                <c:pt idx="1437">
                  <c:v>12.0545030239236</c:v>
                </c:pt>
                <c:pt idx="1438">
                  <c:v>12.0545030239236</c:v>
                </c:pt>
                <c:pt idx="1439">
                  <c:v>12.0545030239236</c:v>
                </c:pt>
                <c:pt idx="1440">
                  <c:v>12.0545030239236</c:v>
                </c:pt>
                <c:pt idx="1441">
                  <c:v>12.0545030239236</c:v>
                </c:pt>
                <c:pt idx="1442">
                  <c:v>12.0545030239236</c:v>
                </c:pt>
                <c:pt idx="1443">
                  <c:v>12.0545030239236</c:v>
                </c:pt>
                <c:pt idx="1444">
                  <c:v>12.0545030239236</c:v>
                </c:pt>
                <c:pt idx="1445">
                  <c:v>12.0545030239236</c:v>
                </c:pt>
                <c:pt idx="1446">
                  <c:v>12.0545030239236</c:v>
                </c:pt>
                <c:pt idx="1447">
                  <c:v>12.0545030239236</c:v>
                </c:pt>
                <c:pt idx="1448">
                  <c:v>12.0545030239236</c:v>
                </c:pt>
                <c:pt idx="1449">
                  <c:v>12.0545030239236</c:v>
                </c:pt>
                <c:pt idx="1450">
                  <c:v>12.0545030239236</c:v>
                </c:pt>
                <c:pt idx="1451">
                  <c:v>12.0545030239236</c:v>
                </c:pt>
                <c:pt idx="1452">
                  <c:v>12.0545030239236</c:v>
                </c:pt>
                <c:pt idx="1453">
                  <c:v>12.0545030239236</c:v>
                </c:pt>
                <c:pt idx="1454">
                  <c:v>12.0545030239236</c:v>
                </c:pt>
                <c:pt idx="1455">
                  <c:v>12.0545030239236</c:v>
                </c:pt>
                <c:pt idx="1456">
                  <c:v>12.0545030239236</c:v>
                </c:pt>
                <c:pt idx="1457">
                  <c:v>12.0545030239236</c:v>
                </c:pt>
                <c:pt idx="1458">
                  <c:v>12.0545030239236</c:v>
                </c:pt>
                <c:pt idx="1459">
                  <c:v>12.0545030239236</c:v>
                </c:pt>
                <c:pt idx="1460">
                  <c:v>12.0545030239236</c:v>
                </c:pt>
                <c:pt idx="1461">
                  <c:v>12.0545030239236</c:v>
                </c:pt>
                <c:pt idx="1462">
                  <c:v>12.0545030239236</c:v>
                </c:pt>
                <c:pt idx="1463">
                  <c:v>12.0582071984746</c:v>
                </c:pt>
                <c:pt idx="1464">
                  <c:v>12.0545030239236</c:v>
                </c:pt>
                <c:pt idx="1465">
                  <c:v>12.0582071984746</c:v>
                </c:pt>
                <c:pt idx="1466">
                  <c:v>12.0545030239236</c:v>
                </c:pt>
                <c:pt idx="1467">
                  <c:v>12.0545030239236</c:v>
                </c:pt>
                <c:pt idx="1468">
                  <c:v>12.0545030239236</c:v>
                </c:pt>
                <c:pt idx="1469">
                  <c:v>12.0545030239236</c:v>
                </c:pt>
                <c:pt idx="1470">
                  <c:v>12.0545030239236</c:v>
                </c:pt>
                <c:pt idx="1471">
                  <c:v>12.0582071984746</c:v>
                </c:pt>
                <c:pt idx="1472">
                  <c:v>12.0582071984746</c:v>
                </c:pt>
                <c:pt idx="1473">
                  <c:v>12.0582071984746</c:v>
                </c:pt>
                <c:pt idx="1474">
                  <c:v>12.0582071984746</c:v>
                </c:pt>
                <c:pt idx="1475">
                  <c:v>12.0582071984746</c:v>
                </c:pt>
                <c:pt idx="1476">
                  <c:v>12.0582071984746</c:v>
                </c:pt>
                <c:pt idx="1477">
                  <c:v>12.0582071984746</c:v>
                </c:pt>
                <c:pt idx="1478">
                  <c:v>12.0582071984746</c:v>
                </c:pt>
                <c:pt idx="1479">
                  <c:v>12.0582071984746</c:v>
                </c:pt>
                <c:pt idx="1480">
                  <c:v>12.0582071984746</c:v>
                </c:pt>
                <c:pt idx="1481">
                  <c:v>12.0582071984746</c:v>
                </c:pt>
                <c:pt idx="1482">
                  <c:v>12.0582071984746</c:v>
                </c:pt>
                <c:pt idx="1483">
                  <c:v>12.0582071984746</c:v>
                </c:pt>
                <c:pt idx="1484">
                  <c:v>12.0582071984746</c:v>
                </c:pt>
                <c:pt idx="1485">
                  <c:v>12.0582071984746</c:v>
                </c:pt>
                <c:pt idx="1486">
                  <c:v>12.0582071984746</c:v>
                </c:pt>
                <c:pt idx="1487">
                  <c:v>12.0582071984746</c:v>
                </c:pt>
                <c:pt idx="1488">
                  <c:v>12.0582071984746</c:v>
                </c:pt>
                <c:pt idx="1489">
                  <c:v>12.0582071984746</c:v>
                </c:pt>
                <c:pt idx="1490">
                  <c:v>12.0582071984746</c:v>
                </c:pt>
                <c:pt idx="1491">
                  <c:v>12.0582071984746</c:v>
                </c:pt>
                <c:pt idx="1492">
                  <c:v>12.0582071984746</c:v>
                </c:pt>
                <c:pt idx="1493">
                  <c:v>12.0582071984746</c:v>
                </c:pt>
                <c:pt idx="1494">
                  <c:v>12.0582071984746</c:v>
                </c:pt>
                <c:pt idx="1495">
                  <c:v>12.0582071984746</c:v>
                </c:pt>
                <c:pt idx="1496">
                  <c:v>12.0582071984746</c:v>
                </c:pt>
                <c:pt idx="1497">
                  <c:v>12.07</c:v>
                </c:pt>
              </c:numCache>
            </c:numRef>
          </c:val>
          <c:smooth val="0"/>
          <c:extLst>
            <c:ext xmlns:c16="http://schemas.microsoft.com/office/drawing/2014/chart" uri="{C3380CC4-5D6E-409C-BE32-E72D297353CC}">
              <c16:uniqueId val="{00000000-92B3-4ECC-B4BC-A49F1DE35DA8}"/>
            </c:ext>
          </c:extLst>
        </c:ser>
        <c:dLbls>
          <c:showLegendKey val="0"/>
          <c:showVal val="0"/>
          <c:showCatName val="0"/>
          <c:showSerName val="0"/>
          <c:showPercent val="0"/>
          <c:showBubbleSize val="0"/>
        </c:dLbls>
        <c:smooth val="0"/>
        <c:axId val="920187784"/>
        <c:axId val="362650072"/>
      </c:lineChart>
      <c:catAx>
        <c:axId val="9201877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2650072"/>
        <c:crosses val="autoZero"/>
        <c:auto val="1"/>
        <c:lblAlgn val="ctr"/>
        <c:lblOffset val="100"/>
        <c:noMultiLvlLbl val="0"/>
      </c:catAx>
      <c:valAx>
        <c:axId val="362650072"/>
        <c:scaling>
          <c:orientation val="minMax"/>
          <c:min val="1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Battery Voltage (V)</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0187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1_EC42477A.xml><?xml version="1.0" encoding="utf-8"?>
<p188:cmLst xmlns:a="http://schemas.openxmlformats.org/drawingml/2006/main" xmlns:r="http://schemas.openxmlformats.org/officeDocument/2006/relationships" xmlns:p188="http://schemas.microsoft.com/office/powerpoint/2018/8/main">
  <p188:cm id="{5FCC23FE-5910-4CED-BDBC-0B342A95EF74}" authorId="{30A40CCD-9904-29EE-286E-8AA5807CEAA3}" created="2022-11-30T22:38:54.327">
    <ac:deMkLst xmlns:ac="http://schemas.microsoft.com/office/drawing/2013/main/command">
      <pc:docMk xmlns:pc="http://schemas.microsoft.com/office/powerpoint/2013/main/command"/>
      <pc:sldMk xmlns:pc="http://schemas.microsoft.com/office/powerpoint/2013/main/command" cId="3963766650" sldId="257"/>
      <ac:picMk id="8" creationId="{F70157E6-8BD9-FA93-94A9-D5C498B63E03}"/>
    </ac:deMkLst>
    <p188:txBody>
      <a:bodyPr/>
      <a:lstStyle/>
      <a:p>
        <a:r>
          <a:rPr lang="en-US"/>
          <a:t>edit axis titles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47006D-8EA4-4BDD-A49A-B3EB31B81F2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0C5A878-4D5A-40EB-9C8D-EA318BB7F4CA}">
      <dgm:prSet/>
      <dgm:spPr/>
      <dgm:t>
        <a:bodyPr/>
        <a:lstStyle/>
        <a:p>
          <a:pPr>
            <a:lnSpc>
              <a:spcPct val="100000"/>
            </a:lnSpc>
          </a:pPr>
          <a:r>
            <a:rPr lang="en-US"/>
            <a:t>Does not rely on the battery or motor of your vehicle​</a:t>
          </a:r>
        </a:p>
      </dgm:t>
    </dgm:pt>
    <dgm:pt modelId="{43430115-E922-4387-9411-57913B53EDC9}" type="parTrans" cxnId="{D9AFDCC2-11A1-42E8-AC76-567305865F2F}">
      <dgm:prSet/>
      <dgm:spPr/>
      <dgm:t>
        <a:bodyPr/>
        <a:lstStyle/>
        <a:p>
          <a:endParaRPr lang="en-US"/>
        </a:p>
      </dgm:t>
    </dgm:pt>
    <dgm:pt modelId="{E3854B43-E7CD-4801-A1D5-68041AA23028}" type="sibTrans" cxnId="{D9AFDCC2-11A1-42E8-AC76-567305865F2F}">
      <dgm:prSet/>
      <dgm:spPr/>
      <dgm:t>
        <a:bodyPr/>
        <a:lstStyle/>
        <a:p>
          <a:pPr>
            <a:lnSpc>
              <a:spcPct val="100000"/>
            </a:lnSpc>
          </a:pPr>
          <a:endParaRPr lang="en-US"/>
        </a:p>
      </dgm:t>
    </dgm:pt>
    <dgm:pt modelId="{4F121044-C9D3-449E-BC0C-B8AD24591E99}">
      <dgm:prSet/>
      <dgm:spPr/>
      <dgm:t>
        <a:bodyPr/>
        <a:lstStyle/>
        <a:p>
          <a:pPr>
            <a:lnSpc>
              <a:spcPct val="100000"/>
            </a:lnSpc>
          </a:pPr>
          <a:r>
            <a:rPr lang="en-US"/>
            <a:t>Receive real time ambient and cabin temperature readings​</a:t>
          </a:r>
        </a:p>
      </dgm:t>
    </dgm:pt>
    <dgm:pt modelId="{856AF6A1-9DAE-4212-86DA-2826013133FA}" type="parTrans" cxnId="{6C6C0A6A-CB33-430D-8301-7E50D0BA525C}">
      <dgm:prSet/>
      <dgm:spPr/>
      <dgm:t>
        <a:bodyPr/>
        <a:lstStyle/>
        <a:p>
          <a:endParaRPr lang="en-US"/>
        </a:p>
      </dgm:t>
    </dgm:pt>
    <dgm:pt modelId="{61BE1032-6896-476D-8FE0-3748B9103DFB}" type="sibTrans" cxnId="{6C6C0A6A-CB33-430D-8301-7E50D0BA525C}">
      <dgm:prSet/>
      <dgm:spPr/>
      <dgm:t>
        <a:bodyPr/>
        <a:lstStyle/>
        <a:p>
          <a:pPr>
            <a:lnSpc>
              <a:spcPct val="100000"/>
            </a:lnSpc>
          </a:pPr>
          <a:endParaRPr lang="en-US"/>
        </a:p>
      </dgm:t>
    </dgm:pt>
    <dgm:pt modelId="{06E66D4E-B1E3-4F0A-871C-41F2A95A737E}">
      <dgm:prSet/>
      <dgm:spPr/>
      <dgm:t>
        <a:bodyPr/>
        <a:lstStyle/>
        <a:p>
          <a:pPr>
            <a:lnSpc>
              <a:spcPct val="100000"/>
            </a:lnSpc>
          </a:pPr>
          <a:r>
            <a:rPr lang="en-US"/>
            <a:t>Set a desired output temperature through the Chilly dog phone application​</a:t>
          </a:r>
        </a:p>
      </dgm:t>
    </dgm:pt>
    <dgm:pt modelId="{9DA3EC4E-5B7B-4E5E-9E96-9E2D4D3A3862}" type="parTrans" cxnId="{A2C38ACA-AFDC-43BF-9827-1548AE0B2B94}">
      <dgm:prSet/>
      <dgm:spPr/>
      <dgm:t>
        <a:bodyPr/>
        <a:lstStyle/>
        <a:p>
          <a:endParaRPr lang="en-US"/>
        </a:p>
      </dgm:t>
    </dgm:pt>
    <dgm:pt modelId="{36CCADDA-C321-4C61-BFE3-CF0B3826F7FF}" type="sibTrans" cxnId="{A2C38ACA-AFDC-43BF-9827-1548AE0B2B94}">
      <dgm:prSet/>
      <dgm:spPr/>
      <dgm:t>
        <a:bodyPr/>
        <a:lstStyle/>
        <a:p>
          <a:pPr>
            <a:lnSpc>
              <a:spcPct val="100000"/>
            </a:lnSpc>
          </a:pPr>
          <a:endParaRPr lang="en-US"/>
        </a:p>
      </dgm:t>
    </dgm:pt>
    <dgm:pt modelId="{2EAAB57C-CA2C-4962-83B8-3359ED725F2C}">
      <dgm:prSet/>
      <dgm:spPr/>
      <dgm:t>
        <a:bodyPr/>
        <a:lstStyle/>
        <a:p>
          <a:pPr>
            <a:lnSpc>
              <a:spcPct val="100000"/>
            </a:lnSpc>
          </a:pPr>
          <a:r>
            <a:rPr lang="en-US"/>
            <a:t>Receive alerts for low battery and extreme temperature conditions</a:t>
          </a:r>
        </a:p>
      </dgm:t>
    </dgm:pt>
    <dgm:pt modelId="{5FD0B1D6-913D-4EAC-8D1E-1BC9029DA64C}" type="parTrans" cxnId="{82EF986A-45B2-459A-A198-8452E662721E}">
      <dgm:prSet/>
      <dgm:spPr/>
      <dgm:t>
        <a:bodyPr/>
        <a:lstStyle/>
        <a:p>
          <a:endParaRPr lang="en-US"/>
        </a:p>
      </dgm:t>
    </dgm:pt>
    <dgm:pt modelId="{2CB2BDC2-CDB2-4E03-995D-AEC58A394F92}" type="sibTrans" cxnId="{82EF986A-45B2-459A-A198-8452E662721E}">
      <dgm:prSet/>
      <dgm:spPr/>
      <dgm:t>
        <a:bodyPr/>
        <a:lstStyle/>
        <a:p>
          <a:endParaRPr lang="en-US"/>
        </a:p>
      </dgm:t>
    </dgm:pt>
    <dgm:pt modelId="{C185FFD0-9C2A-492C-95BC-0587EA2B44E2}" type="pres">
      <dgm:prSet presAssocID="{5747006D-8EA4-4BDD-A49A-B3EB31B81F2C}" presName="root" presStyleCnt="0">
        <dgm:presLayoutVars>
          <dgm:dir/>
          <dgm:resizeHandles val="exact"/>
        </dgm:presLayoutVars>
      </dgm:prSet>
      <dgm:spPr/>
    </dgm:pt>
    <dgm:pt modelId="{168A7C20-3200-4EC4-9363-2465F2A2C191}" type="pres">
      <dgm:prSet presAssocID="{5747006D-8EA4-4BDD-A49A-B3EB31B81F2C}" presName="container" presStyleCnt="0">
        <dgm:presLayoutVars>
          <dgm:dir/>
          <dgm:resizeHandles val="exact"/>
        </dgm:presLayoutVars>
      </dgm:prSet>
      <dgm:spPr/>
    </dgm:pt>
    <dgm:pt modelId="{05106E48-8C16-40CB-91F2-81A720CEC359}" type="pres">
      <dgm:prSet presAssocID="{F0C5A878-4D5A-40EB-9C8D-EA318BB7F4CA}" presName="compNode" presStyleCnt="0"/>
      <dgm:spPr/>
    </dgm:pt>
    <dgm:pt modelId="{4F0CC38D-D364-4285-84E3-70922620B73A}" type="pres">
      <dgm:prSet presAssocID="{F0C5A878-4D5A-40EB-9C8D-EA318BB7F4CA}" presName="iconBgRect" presStyleLbl="bgShp" presStyleIdx="0" presStyleCnt="4"/>
      <dgm:spPr/>
    </dgm:pt>
    <dgm:pt modelId="{46C5FA99-7454-46AB-B2DF-4B50A25930F9}" type="pres">
      <dgm:prSet presAssocID="{F0C5A878-4D5A-40EB-9C8D-EA318BB7F4C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ull Battery"/>
        </a:ext>
      </dgm:extLst>
    </dgm:pt>
    <dgm:pt modelId="{937DCD7C-B5E4-4D91-BE67-8142EEFA203F}" type="pres">
      <dgm:prSet presAssocID="{F0C5A878-4D5A-40EB-9C8D-EA318BB7F4CA}" presName="spaceRect" presStyleCnt="0"/>
      <dgm:spPr/>
    </dgm:pt>
    <dgm:pt modelId="{B7134A51-161D-4888-960C-4D69BA33B259}" type="pres">
      <dgm:prSet presAssocID="{F0C5A878-4D5A-40EB-9C8D-EA318BB7F4CA}" presName="textRect" presStyleLbl="revTx" presStyleIdx="0" presStyleCnt="4">
        <dgm:presLayoutVars>
          <dgm:chMax val="1"/>
          <dgm:chPref val="1"/>
        </dgm:presLayoutVars>
      </dgm:prSet>
      <dgm:spPr/>
    </dgm:pt>
    <dgm:pt modelId="{A931D04C-A22F-4DA7-8A1E-1CCC60CF35CD}" type="pres">
      <dgm:prSet presAssocID="{E3854B43-E7CD-4801-A1D5-68041AA23028}" presName="sibTrans" presStyleLbl="sibTrans2D1" presStyleIdx="0" presStyleCnt="0"/>
      <dgm:spPr/>
    </dgm:pt>
    <dgm:pt modelId="{FAA4D5D3-73A0-4AFC-9E71-B6A9F8399E91}" type="pres">
      <dgm:prSet presAssocID="{4F121044-C9D3-449E-BC0C-B8AD24591E99}" presName="compNode" presStyleCnt="0"/>
      <dgm:spPr/>
    </dgm:pt>
    <dgm:pt modelId="{F7F1A8A2-4AAB-4562-9B20-564A5B7E9608}" type="pres">
      <dgm:prSet presAssocID="{4F121044-C9D3-449E-BC0C-B8AD24591E99}" presName="iconBgRect" presStyleLbl="bgShp" presStyleIdx="1" presStyleCnt="4"/>
      <dgm:spPr/>
    </dgm:pt>
    <dgm:pt modelId="{F4B8157F-6D41-4DD5-B39A-365CEC12EE31}" type="pres">
      <dgm:prSet presAssocID="{4F121044-C9D3-449E-BC0C-B8AD24591E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AD45DD3B-683F-49C0-BEE8-AF43BBD5016A}" type="pres">
      <dgm:prSet presAssocID="{4F121044-C9D3-449E-BC0C-B8AD24591E99}" presName="spaceRect" presStyleCnt="0"/>
      <dgm:spPr/>
    </dgm:pt>
    <dgm:pt modelId="{994D3BA8-7470-434A-999F-BCFCA3E78D11}" type="pres">
      <dgm:prSet presAssocID="{4F121044-C9D3-449E-BC0C-B8AD24591E99}" presName="textRect" presStyleLbl="revTx" presStyleIdx="1" presStyleCnt="4">
        <dgm:presLayoutVars>
          <dgm:chMax val="1"/>
          <dgm:chPref val="1"/>
        </dgm:presLayoutVars>
      </dgm:prSet>
      <dgm:spPr/>
    </dgm:pt>
    <dgm:pt modelId="{0574901C-F0D6-4228-9E90-97404567C3CD}" type="pres">
      <dgm:prSet presAssocID="{61BE1032-6896-476D-8FE0-3748B9103DFB}" presName="sibTrans" presStyleLbl="sibTrans2D1" presStyleIdx="0" presStyleCnt="0"/>
      <dgm:spPr/>
    </dgm:pt>
    <dgm:pt modelId="{8B401257-CF89-4794-BF00-7BEE9651E5FE}" type="pres">
      <dgm:prSet presAssocID="{06E66D4E-B1E3-4F0A-871C-41F2A95A737E}" presName="compNode" presStyleCnt="0"/>
      <dgm:spPr/>
    </dgm:pt>
    <dgm:pt modelId="{E7165070-ECAD-4267-A01B-2700B2C4559B}" type="pres">
      <dgm:prSet presAssocID="{06E66D4E-B1E3-4F0A-871C-41F2A95A737E}" presName="iconBgRect" presStyleLbl="bgShp" presStyleIdx="2" presStyleCnt="4"/>
      <dgm:spPr/>
    </dgm:pt>
    <dgm:pt modelId="{16EB476E-A276-451E-A8CE-B9E1D9ABFA53}" type="pres">
      <dgm:prSet presAssocID="{06E66D4E-B1E3-4F0A-871C-41F2A95A737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nowflake"/>
        </a:ext>
      </dgm:extLst>
    </dgm:pt>
    <dgm:pt modelId="{E7C04179-2E32-4D10-951F-CCE135563C5F}" type="pres">
      <dgm:prSet presAssocID="{06E66D4E-B1E3-4F0A-871C-41F2A95A737E}" presName="spaceRect" presStyleCnt="0"/>
      <dgm:spPr/>
    </dgm:pt>
    <dgm:pt modelId="{033299CF-069C-43BA-8956-FCE870A5FE75}" type="pres">
      <dgm:prSet presAssocID="{06E66D4E-B1E3-4F0A-871C-41F2A95A737E}" presName="textRect" presStyleLbl="revTx" presStyleIdx="2" presStyleCnt="4">
        <dgm:presLayoutVars>
          <dgm:chMax val="1"/>
          <dgm:chPref val="1"/>
        </dgm:presLayoutVars>
      </dgm:prSet>
      <dgm:spPr/>
    </dgm:pt>
    <dgm:pt modelId="{C2C0D3ED-BD5A-4868-9860-68DC3F3AB5F5}" type="pres">
      <dgm:prSet presAssocID="{36CCADDA-C321-4C61-BFE3-CF0B3826F7FF}" presName="sibTrans" presStyleLbl="sibTrans2D1" presStyleIdx="0" presStyleCnt="0"/>
      <dgm:spPr/>
    </dgm:pt>
    <dgm:pt modelId="{BA92B59D-CD42-4A86-BC82-8CAC84C1B52E}" type="pres">
      <dgm:prSet presAssocID="{2EAAB57C-CA2C-4962-83B8-3359ED725F2C}" presName="compNode" presStyleCnt="0"/>
      <dgm:spPr/>
    </dgm:pt>
    <dgm:pt modelId="{8C9ED7BB-350C-40A8-95D8-040ABB7693A0}" type="pres">
      <dgm:prSet presAssocID="{2EAAB57C-CA2C-4962-83B8-3359ED725F2C}" presName="iconBgRect" presStyleLbl="bgShp" presStyleIdx="3" presStyleCnt="4"/>
      <dgm:spPr/>
    </dgm:pt>
    <dgm:pt modelId="{D0C57DF9-8AEB-4E97-938A-CDC40FD68045}" type="pres">
      <dgm:prSet presAssocID="{2EAAB57C-CA2C-4962-83B8-3359ED725F2C}"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larm Ringing with solid fill"/>
        </a:ext>
      </dgm:extLst>
    </dgm:pt>
    <dgm:pt modelId="{9087BAD1-464F-4C30-8C52-301C9361067C}" type="pres">
      <dgm:prSet presAssocID="{2EAAB57C-CA2C-4962-83B8-3359ED725F2C}" presName="spaceRect" presStyleCnt="0"/>
      <dgm:spPr/>
    </dgm:pt>
    <dgm:pt modelId="{5EA55FE2-AC79-428B-A8F0-1520B41CDD92}" type="pres">
      <dgm:prSet presAssocID="{2EAAB57C-CA2C-4962-83B8-3359ED725F2C}" presName="textRect" presStyleLbl="revTx" presStyleIdx="3" presStyleCnt="4">
        <dgm:presLayoutVars>
          <dgm:chMax val="1"/>
          <dgm:chPref val="1"/>
        </dgm:presLayoutVars>
      </dgm:prSet>
      <dgm:spPr/>
    </dgm:pt>
  </dgm:ptLst>
  <dgm:cxnLst>
    <dgm:cxn modelId="{3C3ED138-E1E5-4A25-9C7F-C5380165C613}" type="presOf" srcId="{F0C5A878-4D5A-40EB-9C8D-EA318BB7F4CA}" destId="{B7134A51-161D-4888-960C-4D69BA33B259}" srcOrd="0" destOrd="0" presId="urn:microsoft.com/office/officeart/2018/2/layout/IconCircleList"/>
    <dgm:cxn modelId="{8770355E-BEB0-4699-8B22-42554FC013CA}" type="presOf" srcId="{E3854B43-E7CD-4801-A1D5-68041AA23028}" destId="{A931D04C-A22F-4DA7-8A1E-1CCC60CF35CD}" srcOrd="0" destOrd="0" presId="urn:microsoft.com/office/officeart/2018/2/layout/IconCircleList"/>
    <dgm:cxn modelId="{9A68CF67-10A7-4F99-B269-04963843ACF6}" type="presOf" srcId="{06E66D4E-B1E3-4F0A-871C-41F2A95A737E}" destId="{033299CF-069C-43BA-8956-FCE870A5FE75}" srcOrd="0" destOrd="0" presId="urn:microsoft.com/office/officeart/2018/2/layout/IconCircleList"/>
    <dgm:cxn modelId="{8A4B9448-1A00-4DB2-9D18-8794FC9CCAF5}" type="presOf" srcId="{36CCADDA-C321-4C61-BFE3-CF0B3826F7FF}" destId="{C2C0D3ED-BD5A-4868-9860-68DC3F3AB5F5}" srcOrd="0" destOrd="0" presId="urn:microsoft.com/office/officeart/2018/2/layout/IconCircleList"/>
    <dgm:cxn modelId="{6C6C0A6A-CB33-430D-8301-7E50D0BA525C}" srcId="{5747006D-8EA4-4BDD-A49A-B3EB31B81F2C}" destId="{4F121044-C9D3-449E-BC0C-B8AD24591E99}" srcOrd="1" destOrd="0" parTransId="{856AF6A1-9DAE-4212-86DA-2826013133FA}" sibTransId="{61BE1032-6896-476D-8FE0-3748B9103DFB}"/>
    <dgm:cxn modelId="{82EF986A-45B2-459A-A198-8452E662721E}" srcId="{5747006D-8EA4-4BDD-A49A-B3EB31B81F2C}" destId="{2EAAB57C-CA2C-4962-83B8-3359ED725F2C}" srcOrd="3" destOrd="0" parTransId="{5FD0B1D6-913D-4EAC-8D1E-1BC9029DA64C}" sibTransId="{2CB2BDC2-CDB2-4E03-995D-AEC58A394F92}"/>
    <dgm:cxn modelId="{3CA35C6F-B9C5-46CB-82A4-049BAB826504}" type="presOf" srcId="{5747006D-8EA4-4BDD-A49A-B3EB31B81F2C}" destId="{C185FFD0-9C2A-492C-95BC-0587EA2B44E2}" srcOrd="0" destOrd="0" presId="urn:microsoft.com/office/officeart/2018/2/layout/IconCircleList"/>
    <dgm:cxn modelId="{CB0F3ABB-0BDD-44D6-B888-1397E84EBAA3}" type="presOf" srcId="{4F121044-C9D3-449E-BC0C-B8AD24591E99}" destId="{994D3BA8-7470-434A-999F-BCFCA3E78D11}" srcOrd="0" destOrd="0" presId="urn:microsoft.com/office/officeart/2018/2/layout/IconCircleList"/>
    <dgm:cxn modelId="{D9AFDCC2-11A1-42E8-AC76-567305865F2F}" srcId="{5747006D-8EA4-4BDD-A49A-B3EB31B81F2C}" destId="{F0C5A878-4D5A-40EB-9C8D-EA318BB7F4CA}" srcOrd="0" destOrd="0" parTransId="{43430115-E922-4387-9411-57913B53EDC9}" sibTransId="{E3854B43-E7CD-4801-A1D5-68041AA23028}"/>
    <dgm:cxn modelId="{D5BF17C5-1346-4292-9D3A-17F15C181357}" type="presOf" srcId="{2EAAB57C-CA2C-4962-83B8-3359ED725F2C}" destId="{5EA55FE2-AC79-428B-A8F0-1520B41CDD92}" srcOrd="0" destOrd="0" presId="urn:microsoft.com/office/officeart/2018/2/layout/IconCircleList"/>
    <dgm:cxn modelId="{A2C38ACA-AFDC-43BF-9827-1548AE0B2B94}" srcId="{5747006D-8EA4-4BDD-A49A-B3EB31B81F2C}" destId="{06E66D4E-B1E3-4F0A-871C-41F2A95A737E}" srcOrd="2" destOrd="0" parTransId="{9DA3EC4E-5B7B-4E5E-9E96-9E2D4D3A3862}" sibTransId="{36CCADDA-C321-4C61-BFE3-CF0B3826F7FF}"/>
    <dgm:cxn modelId="{18E694CC-2CBB-4CC8-B6B4-C627B3F7E3E1}" type="presOf" srcId="{61BE1032-6896-476D-8FE0-3748B9103DFB}" destId="{0574901C-F0D6-4228-9E90-97404567C3CD}" srcOrd="0" destOrd="0" presId="urn:microsoft.com/office/officeart/2018/2/layout/IconCircleList"/>
    <dgm:cxn modelId="{33BCA1E7-DE4B-4DAA-9665-60579C37B50D}" type="presParOf" srcId="{C185FFD0-9C2A-492C-95BC-0587EA2B44E2}" destId="{168A7C20-3200-4EC4-9363-2465F2A2C191}" srcOrd="0" destOrd="0" presId="urn:microsoft.com/office/officeart/2018/2/layout/IconCircleList"/>
    <dgm:cxn modelId="{9550E23F-ABA9-4FA5-A0F0-E33E338F2BD8}" type="presParOf" srcId="{168A7C20-3200-4EC4-9363-2465F2A2C191}" destId="{05106E48-8C16-40CB-91F2-81A720CEC359}" srcOrd="0" destOrd="0" presId="urn:microsoft.com/office/officeart/2018/2/layout/IconCircleList"/>
    <dgm:cxn modelId="{377E9810-2BD9-4F45-AA34-A530626888FB}" type="presParOf" srcId="{05106E48-8C16-40CB-91F2-81A720CEC359}" destId="{4F0CC38D-D364-4285-84E3-70922620B73A}" srcOrd="0" destOrd="0" presId="urn:microsoft.com/office/officeart/2018/2/layout/IconCircleList"/>
    <dgm:cxn modelId="{3E34FC9B-15DF-4C80-85E1-63B8A09A125C}" type="presParOf" srcId="{05106E48-8C16-40CB-91F2-81A720CEC359}" destId="{46C5FA99-7454-46AB-B2DF-4B50A25930F9}" srcOrd="1" destOrd="0" presId="urn:microsoft.com/office/officeart/2018/2/layout/IconCircleList"/>
    <dgm:cxn modelId="{53C4EDFF-C386-46AA-8899-D1A05F642C86}" type="presParOf" srcId="{05106E48-8C16-40CB-91F2-81A720CEC359}" destId="{937DCD7C-B5E4-4D91-BE67-8142EEFA203F}" srcOrd="2" destOrd="0" presId="urn:microsoft.com/office/officeart/2018/2/layout/IconCircleList"/>
    <dgm:cxn modelId="{BC70EB51-DB39-43A5-8C46-5D4B81F00043}" type="presParOf" srcId="{05106E48-8C16-40CB-91F2-81A720CEC359}" destId="{B7134A51-161D-4888-960C-4D69BA33B259}" srcOrd="3" destOrd="0" presId="urn:microsoft.com/office/officeart/2018/2/layout/IconCircleList"/>
    <dgm:cxn modelId="{22F72AD3-0CBE-4C19-BBB3-70C9EAF05411}" type="presParOf" srcId="{168A7C20-3200-4EC4-9363-2465F2A2C191}" destId="{A931D04C-A22F-4DA7-8A1E-1CCC60CF35CD}" srcOrd="1" destOrd="0" presId="urn:microsoft.com/office/officeart/2018/2/layout/IconCircleList"/>
    <dgm:cxn modelId="{206E0C7E-5868-4D98-AF78-C9191012C046}" type="presParOf" srcId="{168A7C20-3200-4EC4-9363-2465F2A2C191}" destId="{FAA4D5D3-73A0-4AFC-9E71-B6A9F8399E91}" srcOrd="2" destOrd="0" presId="urn:microsoft.com/office/officeart/2018/2/layout/IconCircleList"/>
    <dgm:cxn modelId="{0E215925-3C24-4E99-ACC8-5CCA38EAB583}" type="presParOf" srcId="{FAA4D5D3-73A0-4AFC-9E71-B6A9F8399E91}" destId="{F7F1A8A2-4AAB-4562-9B20-564A5B7E9608}" srcOrd="0" destOrd="0" presId="urn:microsoft.com/office/officeart/2018/2/layout/IconCircleList"/>
    <dgm:cxn modelId="{E50BC361-C455-49A0-960D-70CC6D7C0DBF}" type="presParOf" srcId="{FAA4D5D3-73A0-4AFC-9E71-B6A9F8399E91}" destId="{F4B8157F-6D41-4DD5-B39A-365CEC12EE31}" srcOrd="1" destOrd="0" presId="urn:microsoft.com/office/officeart/2018/2/layout/IconCircleList"/>
    <dgm:cxn modelId="{ACB02715-471C-41EB-BDAA-EC0EE172B944}" type="presParOf" srcId="{FAA4D5D3-73A0-4AFC-9E71-B6A9F8399E91}" destId="{AD45DD3B-683F-49C0-BEE8-AF43BBD5016A}" srcOrd="2" destOrd="0" presId="urn:microsoft.com/office/officeart/2018/2/layout/IconCircleList"/>
    <dgm:cxn modelId="{E82B34AD-A302-483E-B285-D2B9F7B37361}" type="presParOf" srcId="{FAA4D5D3-73A0-4AFC-9E71-B6A9F8399E91}" destId="{994D3BA8-7470-434A-999F-BCFCA3E78D11}" srcOrd="3" destOrd="0" presId="urn:microsoft.com/office/officeart/2018/2/layout/IconCircleList"/>
    <dgm:cxn modelId="{37A18EC8-DE4C-47C2-BD99-5D2587350E65}" type="presParOf" srcId="{168A7C20-3200-4EC4-9363-2465F2A2C191}" destId="{0574901C-F0D6-4228-9E90-97404567C3CD}" srcOrd="3" destOrd="0" presId="urn:microsoft.com/office/officeart/2018/2/layout/IconCircleList"/>
    <dgm:cxn modelId="{76D562E8-807E-4472-99BD-82D300E84D96}" type="presParOf" srcId="{168A7C20-3200-4EC4-9363-2465F2A2C191}" destId="{8B401257-CF89-4794-BF00-7BEE9651E5FE}" srcOrd="4" destOrd="0" presId="urn:microsoft.com/office/officeart/2018/2/layout/IconCircleList"/>
    <dgm:cxn modelId="{7D2AAEFE-2AE8-4CDD-83E9-0693B0212AD6}" type="presParOf" srcId="{8B401257-CF89-4794-BF00-7BEE9651E5FE}" destId="{E7165070-ECAD-4267-A01B-2700B2C4559B}" srcOrd="0" destOrd="0" presId="urn:microsoft.com/office/officeart/2018/2/layout/IconCircleList"/>
    <dgm:cxn modelId="{2013F342-F594-47BE-97EB-38A2F0893EBC}" type="presParOf" srcId="{8B401257-CF89-4794-BF00-7BEE9651E5FE}" destId="{16EB476E-A276-451E-A8CE-B9E1D9ABFA53}" srcOrd="1" destOrd="0" presId="urn:microsoft.com/office/officeart/2018/2/layout/IconCircleList"/>
    <dgm:cxn modelId="{5E0AAEDC-1CBC-4789-A15D-BE4A9204071C}" type="presParOf" srcId="{8B401257-CF89-4794-BF00-7BEE9651E5FE}" destId="{E7C04179-2E32-4D10-951F-CCE135563C5F}" srcOrd="2" destOrd="0" presId="urn:microsoft.com/office/officeart/2018/2/layout/IconCircleList"/>
    <dgm:cxn modelId="{1414A2EB-2A0A-4232-848C-8651031FB7AC}" type="presParOf" srcId="{8B401257-CF89-4794-BF00-7BEE9651E5FE}" destId="{033299CF-069C-43BA-8956-FCE870A5FE75}" srcOrd="3" destOrd="0" presId="urn:microsoft.com/office/officeart/2018/2/layout/IconCircleList"/>
    <dgm:cxn modelId="{E30E16F6-C379-47AD-9F98-59E93B82B4D3}" type="presParOf" srcId="{168A7C20-3200-4EC4-9363-2465F2A2C191}" destId="{C2C0D3ED-BD5A-4868-9860-68DC3F3AB5F5}" srcOrd="5" destOrd="0" presId="urn:microsoft.com/office/officeart/2018/2/layout/IconCircleList"/>
    <dgm:cxn modelId="{2D2F7138-D750-45C6-AF9F-A17C6DC937D6}" type="presParOf" srcId="{168A7C20-3200-4EC4-9363-2465F2A2C191}" destId="{BA92B59D-CD42-4A86-BC82-8CAC84C1B52E}" srcOrd="6" destOrd="0" presId="urn:microsoft.com/office/officeart/2018/2/layout/IconCircleList"/>
    <dgm:cxn modelId="{7F9BBBEB-AF2A-4B7A-9DC4-2194B1FDF041}" type="presParOf" srcId="{BA92B59D-CD42-4A86-BC82-8CAC84C1B52E}" destId="{8C9ED7BB-350C-40A8-95D8-040ABB7693A0}" srcOrd="0" destOrd="0" presId="urn:microsoft.com/office/officeart/2018/2/layout/IconCircleList"/>
    <dgm:cxn modelId="{FBEEB8C1-DF2F-4A05-A586-8628C2087E63}" type="presParOf" srcId="{BA92B59D-CD42-4A86-BC82-8CAC84C1B52E}" destId="{D0C57DF9-8AEB-4E97-938A-CDC40FD68045}" srcOrd="1" destOrd="0" presId="urn:microsoft.com/office/officeart/2018/2/layout/IconCircleList"/>
    <dgm:cxn modelId="{E341563F-9D7A-4C11-9BF3-AFB9DB225CA7}" type="presParOf" srcId="{BA92B59D-CD42-4A86-BC82-8CAC84C1B52E}" destId="{9087BAD1-464F-4C30-8C52-301C9361067C}" srcOrd="2" destOrd="0" presId="urn:microsoft.com/office/officeart/2018/2/layout/IconCircleList"/>
    <dgm:cxn modelId="{FA2E320F-C105-4397-B80F-D954C5DF29FE}" type="presParOf" srcId="{BA92B59D-CD42-4A86-BC82-8CAC84C1B52E}" destId="{5EA55FE2-AC79-428B-A8F0-1520B41CDD9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CC38D-D364-4285-84E3-70922620B73A}">
      <dsp:nvSpPr>
        <dsp:cNvPr id="0" name=""/>
        <dsp:cNvSpPr/>
      </dsp:nvSpPr>
      <dsp:spPr>
        <a:xfrm>
          <a:off x="96675" y="177239"/>
          <a:ext cx="1276219" cy="12762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5FA99-7454-46AB-B2DF-4B50A25930F9}">
      <dsp:nvSpPr>
        <dsp:cNvPr id="0" name=""/>
        <dsp:cNvSpPr/>
      </dsp:nvSpPr>
      <dsp:spPr>
        <a:xfrm>
          <a:off x="364681" y="445245"/>
          <a:ext cx="740207" cy="7402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34A51-161D-4888-960C-4D69BA33B259}">
      <dsp:nvSpPr>
        <dsp:cNvPr id="0" name=""/>
        <dsp:cNvSpPr/>
      </dsp:nvSpPr>
      <dsp:spPr>
        <a:xfrm>
          <a:off x="1646370" y="177239"/>
          <a:ext cx="3008231" cy="12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Does not rely on the battery or motor of your vehicle​</a:t>
          </a:r>
        </a:p>
      </dsp:txBody>
      <dsp:txXfrm>
        <a:off x="1646370" y="177239"/>
        <a:ext cx="3008231" cy="1276219"/>
      </dsp:txXfrm>
    </dsp:sp>
    <dsp:sp modelId="{F7F1A8A2-4AAB-4562-9B20-564A5B7E9608}">
      <dsp:nvSpPr>
        <dsp:cNvPr id="0" name=""/>
        <dsp:cNvSpPr/>
      </dsp:nvSpPr>
      <dsp:spPr>
        <a:xfrm>
          <a:off x="5178763" y="177239"/>
          <a:ext cx="1276219" cy="12762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8157F-6D41-4DD5-B39A-365CEC12EE31}">
      <dsp:nvSpPr>
        <dsp:cNvPr id="0" name=""/>
        <dsp:cNvSpPr/>
      </dsp:nvSpPr>
      <dsp:spPr>
        <a:xfrm>
          <a:off x="5446769" y="445245"/>
          <a:ext cx="740207" cy="7402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4D3BA8-7470-434A-999F-BCFCA3E78D11}">
      <dsp:nvSpPr>
        <dsp:cNvPr id="0" name=""/>
        <dsp:cNvSpPr/>
      </dsp:nvSpPr>
      <dsp:spPr>
        <a:xfrm>
          <a:off x="6728458" y="177239"/>
          <a:ext cx="3008231" cy="12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Receive real time ambient and cabin temperature readings​</a:t>
          </a:r>
        </a:p>
      </dsp:txBody>
      <dsp:txXfrm>
        <a:off x="6728458" y="177239"/>
        <a:ext cx="3008231" cy="1276219"/>
      </dsp:txXfrm>
    </dsp:sp>
    <dsp:sp modelId="{E7165070-ECAD-4267-A01B-2700B2C4559B}">
      <dsp:nvSpPr>
        <dsp:cNvPr id="0" name=""/>
        <dsp:cNvSpPr/>
      </dsp:nvSpPr>
      <dsp:spPr>
        <a:xfrm>
          <a:off x="96675" y="2048851"/>
          <a:ext cx="1276219" cy="12762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B476E-A276-451E-A8CE-B9E1D9ABFA53}">
      <dsp:nvSpPr>
        <dsp:cNvPr id="0" name=""/>
        <dsp:cNvSpPr/>
      </dsp:nvSpPr>
      <dsp:spPr>
        <a:xfrm>
          <a:off x="364681" y="2316858"/>
          <a:ext cx="740207" cy="7402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299CF-069C-43BA-8956-FCE870A5FE75}">
      <dsp:nvSpPr>
        <dsp:cNvPr id="0" name=""/>
        <dsp:cNvSpPr/>
      </dsp:nvSpPr>
      <dsp:spPr>
        <a:xfrm>
          <a:off x="1646370" y="2048851"/>
          <a:ext cx="3008231" cy="12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Set a desired output temperature through the Chilly dog phone application​</a:t>
          </a:r>
        </a:p>
      </dsp:txBody>
      <dsp:txXfrm>
        <a:off x="1646370" y="2048851"/>
        <a:ext cx="3008231" cy="1276219"/>
      </dsp:txXfrm>
    </dsp:sp>
    <dsp:sp modelId="{8C9ED7BB-350C-40A8-95D8-040ABB7693A0}">
      <dsp:nvSpPr>
        <dsp:cNvPr id="0" name=""/>
        <dsp:cNvSpPr/>
      </dsp:nvSpPr>
      <dsp:spPr>
        <a:xfrm>
          <a:off x="5178763" y="2048851"/>
          <a:ext cx="1276219" cy="12762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57DF9-8AEB-4E97-938A-CDC40FD68045}">
      <dsp:nvSpPr>
        <dsp:cNvPr id="0" name=""/>
        <dsp:cNvSpPr/>
      </dsp:nvSpPr>
      <dsp:spPr>
        <a:xfrm>
          <a:off x="5446769" y="2316858"/>
          <a:ext cx="740207" cy="74020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A55FE2-AC79-428B-A8F0-1520B41CDD92}">
      <dsp:nvSpPr>
        <dsp:cNvPr id="0" name=""/>
        <dsp:cNvSpPr/>
      </dsp:nvSpPr>
      <dsp:spPr>
        <a:xfrm>
          <a:off x="6728458" y="2048851"/>
          <a:ext cx="3008231" cy="12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Receive alerts for low battery and extreme temperature conditions</a:t>
          </a:r>
        </a:p>
      </dsp:txBody>
      <dsp:txXfrm>
        <a:off x="6728458" y="2048851"/>
        <a:ext cx="3008231" cy="127621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F323A-DEB9-4748-8205-557CBB4D2666}" type="datetimeFigureOut">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0B09A-9781-4E52-BF6E-93E8D7041279}" type="slidenum">
              <a:t>‹#›</a:t>
            </a:fld>
            <a:endParaRPr lang="en-US"/>
          </a:p>
        </p:txBody>
      </p:sp>
    </p:spTree>
    <p:extLst>
      <p:ext uri="{BB962C8B-B14F-4D97-AF65-F5344CB8AC3E}">
        <p14:creationId xmlns:p14="http://schemas.microsoft.com/office/powerpoint/2010/main" val="2715781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Howdy! We Chilly dogs our team members consist of Grant Franklin, Martin </a:t>
            </a:r>
            <a:r>
              <a:rPr lang="en-US" err="1"/>
              <a:t>Rennaker</a:t>
            </a:r>
            <a:r>
              <a:rPr lang="en-US"/>
              <a:t>, and me Yarentzy Magallanes. Our sponsor and TA is Rohith Kumar and this is our Final ECEN 404 Presentation</a:t>
            </a:r>
          </a:p>
        </p:txBody>
      </p:sp>
      <p:sp>
        <p:nvSpPr>
          <p:cNvPr id="4" name="Slide Number Placeholder 3"/>
          <p:cNvSpPr>
            <a:spLocks noGrp="1"/>
          </p:cNvSpPr>
          <p:nvPr>
            <p:ph type="sldNum" sz="quarter" idx="5"/>
          </p:nvPr>
        </p:nvSpPr>
        <p:spPr/>
        <p:txBody>
          <a:bodyPr/>
          <a:lstStyle/>
          <a:p>
            <a:fld id="{53CE073E-EE82-410D-9B1C-30952044F817}" type="slidenum">
              <a:rPr lang="en-US" smtClean="0"/>
              <a:t>1</a:t>
            </a:fld>
            <a:endParaRPr lang="en-US"/>
          </a:p>
        </p:txBody>
      </p:sp>
    </p:spTree>
    <p:extLst>
      <p:ext uri="{BB962C8B-B14F-4D97-AF65-F5344CB8AC3E}">
        <p14:creationId xmlns:p14="http://schemas.microsoft.com/office/powerpoint/2010/main" val="351765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temperature sensor used for the data collection of the internal cabin, and outdoor conditions is the DHT22. These were chosen because of their high accuracy and low power consumption. </a:t>
            </a:r>
          </a:p>
          <a:p>
            <a:endParaRPr lang="en-US">
              <a:cs typeface="Calibri"/>
            </a:endParaRPr>
          </a:p>
          <a:p>
            <a:r>
              <a:rPr lang="en-US">
                <a:cs typeface="Calibri"/>
              </a:rPr>
              <a:t>Here we can see an overview of the code to establish connection. After the handshake is complete the sensor will send pulses. The duration of the pulses being high or low will determine whether it is a 0 or a 1.</a:t>
            </a:r>
          </a:p>
        </p:txBody>
      </p:sp>
      <p:sp>
        <p:nvSpPr>
          <p:cNvPr id="4" name="Slide Number Placeholder 3"/>
          <p:cNvSpPr>
            <a:spLocks noGrp="1"/>
          </p:cNvSpPr>
          <p:nvPr>
            <p:ph type="sldNum" sz="quarter" idx="5"/>
          </p:nvPr>
        </p:nvSpPr>
        <p:spPr/>
        <p:txBody>
          <a:bodyPr/>
          <a:lstStyle/>
          <a:p>
            <a:fld id="{53CE073E-EE82-410D-9B1C-30952044F817}" type="slidenum">
              <a:rPr lang="en-US" smtClean="0"/>
              <a:t>13</a:t>
            </a:fld>
            <a:endParaRPr lang="en-US"/>
          </a:p>
        </p:txBody>
      </p:sp>
    </p:spTree>
    <p:extLst>
      <p:ext uri="{BB962C8B-B14F-4D97-AF65-F5344CB8AC3E}">
        <p14:creationId xmlns:p14="http://schemas.microsoft.com/office/powerpoint/2010/main" val="2873739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read the battery percentage, grant has taken the voltage on the battery and stepped it down using a voltage divider to a range the Arduino can read. The 10 bit ADC equipped in the Arduino did not provide the desired resolution for our purposes so we used an external 16 bit ADC.</a:t>
            </a:r>
          </a:p>
        </p:txBody>
      </p:sp>
      <p:sp>
        <p:nvSpPr>
          <p:cNvPr id="4" name="Slide Number Placeholder 3"/>
          <p:cNvSpPr>
            <a:spLocks noGrp="1"/>
          </p:cNvSpPr>
          <p:nvPr>
            <p:ph type="sldNum" sz="quarter" idx="5"/>
          </p:nvPr>
        </p:nvSpPr>
        <p:spPr/>
        <p:txBody>
          <a:bodyPr/>
          <a:lstStyle/>
          <a:p>
            <a:fld id="{53CE073E-EE82-410D-9B1C-30952044F817}" type="slidenum">
              <a:rPr lang="en-US" smtClean="0"/>
              <a:t>14</a:t>
            </a:fld>
            <a:endParaRPr lang="en-US"/>
          </a:p>
        </p:txBody>
      </p:sp>
    </p:spTree>
    <p:extLst>
      <p:ext uri="{BB962C8B-B14F-4D97-AF65-F5344CB8AC3E}">
        <p14:creationId xmlns:p14="http://schemas.microsoft.com/office/powerpoint/2010/main" val="3409590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values that determine the battery percentage and their corresponding digital values. Here you can see how close the values are and the need for a 16 bit ADC. These cases are integrated in the code and represented on the app</a:t>
            </a:r>
          </a:p>
        </p:txBody>
      </p:sp>
      <p:sp>
        <p:nvSpPr>
          <p:cNvPr id="4" name="Slide Number Placeholder 3"/>
          <p:cNvSpPr>
            <a:spLocks noGrp="1"/>
          </p:cNvSpPr>
          <p:nvPr>
            <p:ph type="sldNum" sz="quarter" idx="5"/>
          </p:nvPr>
        </p:nvSpPr>
        <p:spPr/>
        <p:txBody>
          <a:bodyPr/>
          <a:lstStyle/>
          <a:p>
            <a:fld id="{53CE073E-EE82-410D-9B1C-30952044F817}" type="slidenum">
              <a:rPr lang="en-US" smtClean="0"/>
              <a:t>15</a:t>
            </a:fld>
            <a:endParaRPr lang="en-US"/>
          </a:p>
        </p:txBody>
      </p:sp>
    </p:spTree>
    <p:extLst>
      <p:ext uri="{BB962C8B-B14F-4D97-AF65-F5344CB8AC3E}">
        <p14:creationId xmlns:p14="http://schemas.microsoft.com/office/powerpoint/2010/main" val="2576210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EEPROM was used to store the previous temperature output set by the user for the case that the Arduino was turned off</a:t>
            </a:r>
          </a:p>
        </p:txBody>
      </p:sp>
      <p:sp>
        <p:nvSpPr>
          <p:cNvPr id="4" name="Slide Number Placeholder 3"/>
          <p:cNvSpPr>
            <a:spLocks noGrp="1"/>
          </p:cNvSpPr>
          <p:nvPr>
            <p:ph type="sldNum" sz="quarter" idx="5"/>
          </p:nvPr>
        </p:nvSpPr>
        <p:spPr/>
        <p:txBody>
          <a:bodyPr/>
          <a:lstStyle/>
          <a:p>
            <a:fld id="{53CE073E-EE82-410D-9B1C-30952044F817}" type="slidenum">
              <a:rPr lang="en-US" smtClean="0"/>
              <a:t>16</a:t>
            </a:fld>
            <a:endParaRPr lang="en-US"/>
          </a:p>
        </p:txBody>
      </p:sp>
    </p:spTree>
    <p:extLst>
      <p:ext uri="{BB962C8B-B14F-4D97-AF65-F5344CB8AC3E}">
        <p14:creationId xmlns:p14="http://schemas.microsoft.com/office/powerpoint/2010/main" val="61049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VAC control was a process of trial and error. A huge limitation we had was the inability to dissect the VAC as the ECEN department would be using it for future projects. Here are some non invasive attempts I conducted. I first attempted to mimic the IR signals sent from the remote to the VAC unit. I was able to mimic a </a:t>
            </a:r>
            <a:r>
              <a:rPr lang="en-US" err="1">
                <a:cs typeface="Calibri"/>
              </a:rPr>
              <a:t>roku</a:t>
            </a:r>
            <a:r>
              <a:rPr lang="en-US">
                <a:cs typeface="Calibri"/>
              </a:rPr>
              <a:t> remote using the NEC IR protocol and gained full functionality of the tv. But when it came to the VAC this was unsuccessful due to a lack of support and documentation of the IR protocol used to communicate with the VAC. </a:t>
            </a:r>
          </a:p>
          <a:p>
            <a:endParaRPr lang="en-US">
              <a:cs typeface="Calibri"/>
            </a:endParaRPr>
          </a:p>
          <a:p>
            <a:r>
              <a:rPr lang="en-US">
                <a:cs typeface="Calibri"/>
              </a:rPr>
              <a:t>My second thought was to mechanically press the buttons with servo motors. My first 3D mounting failed due to how finicky they were and would only successfully press the button 12 out of 20 times.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17</a:t>
            </a:fld>
            <a:endParaRPr lang="en-US"/>
          </a:p>
        </p:txBody>
      </p:sp>
    </p:spTree>
    <p:extLst>
      <p:ext uri="{BB962C8B-B14F-4D97-AF65-F5344CB8AC3E}">
        <p14:creationId xmlns:p14="http://schemas.microsoft.com/office/powerpoint/2010/main" val="1264477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Finally I decided on the configuration of a vertical actuator which has a success rate of 20/20 and can removed after this semester.</a:t>
            </a:r>
          </a:p>
        </p:txBody>
      </p:sp>
      <p:sp>
        <p:nvSpPr>
          <p:cNvPr id="4" name="Slide Number Placeholder 3"/>
          <p:cNvSpPr>
            <a:spLocks noGrp="1"/>
          </p:cNvSpPr>
          <p:nvPr>
            <p:ph type="sldNum" sz="quarter" idx="5"/>
          </p:nvPr>
        </p:nvSpPr>
        <p:spPr/>
        <p:txBody>
          <a:bodyPr/>
          <a:lstStyle/>
          <a:p>
            <a:fld id="{53CE073E-EE82-410D-9B1C-30952044F817}" type="slidenum">
              <a:rPr lang="en-US" smtClean="0"/>
              <a:t>18</a:t>
            </a:fld>
            <a:endParaRPr lang="en-US"/>
          </a:p>
        </p:txBody>
      </p:sp>
    </p:spTree>
    <p:extLst>
      <p:ext uri="{BB962C8B-B14F-4D97-AF65-F5344CB8AC3E}">
        <p14:creationId xmlns:p14="http://schemas.microsoft.com/office/powerpoint/2010/main" val="2812712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19</a:t>
            </a:fld>
            <a:endParaRPr lang="en-US"/>
          </a:p>
        </p:txBody>
      </p:sp>
    </p:spTree>
    <p:extLst>
      <p:ext uri="{BB962C8B-B14F-4D97-AF65-F5344CB8AC3E}">
        <p14:creationId xmlns:p14="http://schemas.microsoft.com/office/powerpoint/2010/main" val="1534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20</a:t>
            </a:fld>
            <a:endParaRPr lang="en-US"/>
          </a:p>
        </p:txBody>
      </p:sp>
    </p:spTree>
    <p:extLst>
      <p:ext uri="{BB962C8B-B14F-4D97-AF65-F5344CB8AC3E}">
        <p14:creationId xmlns:p14="http://schemas.microsoft.com/office/powerpoint/2010/main" val="288962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21</a:t>
            </a:fld>
            <a:endParaRPr lang="en-US"/>
          </a:p>
        </p:txBody>
      </p:sp>
    </p:spTree>
    <p:extLst>
      <p:ext uri="{BB962C8B-B14F-4D97-AF65-F5344CB8AC3E}">
        <p14:creationId xmlns:p14="http://schemas.microsoft.com/office/powerpoint/2010/main" val="4117630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EEPROM was used to store the previous temperature output set by the user for the case that the Arduino was turned off</a:t>
            </a:r>
          </a:p>
        </p:txBody>
      </p:sp>
      <p:sp>
        <p:nvSpPr>
          <p:cNvPr id="4" name="Slide Number Placeholder 3"/>
          <p:cNvSpPr>
            <a:spLocks noGrp="1"/>
          </p:cNvSpPr>
          <p:nvPr>
            <p:ph type="sldNum" sz="quarter" idx="5"/>
          </p:nvPr>
        </p:nvSpPr>
        <p:spPr/>
        <p:txBody>
          <a:bodyPr/>
          <a:lstStyle/>
          <a:p>
            <a:fld id="{53CE073E-EE82-410D-9B1C-30952044F817}" type="slidenum">
              <a:rPr lang="en-US" smtClean="0"/>
              <a:t>22</a:t>
            </a:fld>
            <a:endParaRPr lang="en-US"/>
          </a:p>
        </p:txBody>
      </p:sp>
    </p:spTree>
    <p:extLst>
      <p:ext uri="{BB962C8B-B14F-4D97-AF65-F5344CB8AC3E}">
        <p14:creationId xmlns:p14="http://schemas.microsoft.com/office/powerpoint/2010/main" val="154432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dirty="0">
                <a:solidFill>
                  <a:srgbClr val="000000"/>
                </a:solidFill>
                <a:latin typeface="Calibri"/>
                <a:cs typeface="Calibri"/>
              </a:rPr>
              <a:t>***</a:t>
            </a:r>
            <a:r>
              <a:rPr lang="en-US" sz="1800" b="0" i="0" u="none" strike="noStrike" dirty="0">
                <a:solidFill>
                  <a:srgbClr val="000000"/>
                </a:solidFill>
                <a:effectLst/>
                <a:latin typeface="Calibri"/>
                <a:cs typeface="Calibri"/>
              </a:rPr>
              <a:t>The chilly dog is a battery powered car A/C system. that can cool the inside of your vehicle without relying on the motor of your car or its battery.</a:t>
            </a:r>
            <a:r>
              <a:rPr lang="en-US" sz="1800" b="0" i="0" dirty="0">
                <a:solidFill>
                  <a:srgbClr val="444444"/>
                </a:solidFill>
                <a:effectLst/>
                <a:latin typeface="Calibri"/>
                <a:cs typeface="Calibri"/>
              </a:rPr>
              <a:t>​</a:t>
            </a:r>
            <a:endParaRPr lang="en-US" b="0" i="0" dirty="0">
              <a:solidFill>
                <a:srgbClr val="444444"/>
              </a:solidFill>
              <a:effectLst/>
              <a:latin typeface="Calibri"/>
              <a:cs typeface="Calibri"/>
            </a:endParaRPr>
          </a:p>
          <a:p>
            <a:pPr algn="l" rtl="0" fontAlgn="base"/>
            <a:r>
              <a:rPr lang="en-US" sz="1800" b="0" i="0" u="none" strike="noStrike" dirty="0">
                <a:solidFill>
                  <a:srgbClr val="000000"/>
                </a:solidFill>
                <a:effectLst/>
                <a:latin typeface="Calibri"/>
                <a:cs typeface="Calibri"/>
              </a:rPr>
              <a:t>***Chilly Dog users will be able to receive real time temperature reading of the ambient and cabin temperature, adjust the desired output temperature using the chilly dog phone application, and even receive alerts when the device has low battery or conditions in the cabin become unfit for the pet. </a:t>
            </a:r>
            <a:r>
              <a:rPr lang="en-US" sz="1800" b="0" i="0" dirty="0">
                <a:solidFill>
                  <a:srgbClr val="444444"/>
                </a:solidFill>
                <a:effectLst/>
                <a:latin typeface="Calibri"/>
                <a:cs typeface="Calibri"/>
              </a:rPr>
              <a:t>​</a:t>
            </a:r>
            <a:endParaRPr lang="en-US" b="0" i="0" dirty="0">
              <a:solidFill>
                <a:srgbClr val="444444"/>
              </a:solidFill>
              <a:effectLst/>
              <a:latin typeface="Calibri"/>
              <a:cs typeface="Calibri"/>
            </a:endParaRPr>
          </a:p>
          <a:p>
            <a:pPr algn="l" rtl="0" fontAlgn="base"/>
            <a:r>
              <a:rPr lang="en-US" sz="1800" b="0" i="0" dirty="0">
                <a:solidFill>
                  <a:srgbClr val="444444"/>
                </a:solidFill>
                <a:effectLst/>
                <a:latin typeface="Calibri"/>
                <a:cs typeface="Calibri"/>
              </a:rPr>
              <a:t>​</a:t>
            </a:r>
            <a:endParaRPr lang="en-US" b="0" i="0" dirty="0">
              <a:solidFill>
                <a:srgbClr val="444444"/>
              </a:solidFill>
              <a:effectLst/>
              <a:latin typeface="Calibri"/>
              <a:cs typeface="Calibri"/>
            </a:endParaRPr>
          </a:p>
          <a:p>
            <a:endParaRPr lang="en-US"/>
          </a:p>
        </p:txBody>
      </p:sp>
      <p:sp>
        <p:nvSpPr>
          <p:cNvPr id="4" name="Slide Number Placeholder 3"/>
          <p:cNvSpPr>
            <a:spLocks noGrp="1"/>
          </p:cNvSpPr>
          <p:nvPr>
            <p:ph type="sldNum" sz="quarter" idx="5"/>
          </p:nvPr>
        </p:nvSpPr>
        <p:spPr/>
        <p:txBody>
          <a:bodyPr/>
          <a:lstStyle/>
          <a:p>
            <a:fld id="{53CE073E-EE82-410D-9B1C-30952044F817}" type="slidenum">
              <a:rPr lang="en-US" smtClean="0"/>
              <a:t>2</a:t>
            </a:fld>
            <a:endParaRPr lang="en-US"/>
          </a:p>
        </p:txBody>
      </p:sp>
    </p:spTree>
    <p:extLst>
      <p:ext uri="{BB962C8B-B14F-4D97-AF65-F5344CB8AC3E}">
        <p14:creationId xmlns:p14="http://schemas.microsoft.com/office/powerpoint/2010/main" val="3436725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23</a:t>
            </a:fld>
            <a:endParaRPr lang="en-US"/>
          </a:p>
        </p:txBody>
      </p:sp>
    </p:spTree>
    <p:extLst>
      <p:ext uri="{BB962C8B-B14F-4D97-AF65-F5344CB8AC3E}">
        <p14:creationId xmlns:p14="http://schemas.microsoft.com/office/powerpoint/2010/main" val="218905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a:solidFill>
                  <a:srgbClr val="444444"/>
                </a:solidFill>
                <a:latin typeface="Calibri"/>
                <a:cs typeface="Calibri"/>
              </a:rPr>
              <a:t>Here is an image of how the chilly dog is installed in your vehicle. It is placed on the floor board occupying the area of only one seat with the exhaust exiting through the cracked window. The solar panel is mounted on the top of the vehicle with the connection running through the window as well.</a:t>
            </a:r>
            <a:endParaRPr lang="en-US" sz="1800" b="0" i="0">
              <a:solidFill>
                <a:srgbClr val="444444"/>
              </a:solidFill>
              <a:effectLst/>
              <a:latin typeface="Calibri"/>
              <a:cs typeface="Calibri"/>
            </a:endParaRPr>
          </a:p>
        </p:txBody>
      </p:sp>
      <p:sp>
        <p:nvSpPr>
          <p:cNvPr id="4" name="Slide Number Placeholder 3"/>
          <p:cNvSpPr>
            <a:spLocks noGrp="1"/>
          </p:cNvSpPr>
          <p:nvPr>
            <p:ph type="sldNum" sz="quarter" idx="5"/>
          </p:nvPr>
        </p:nvSpPr>
        <p:spPr/>
        <p:txBody>
          <a:bodyPr/>
          <a:lstStyle/>
          <a:p>
            <a:fld id="{53CE073E-EE82-410D-9B1C-30952044F817}" type="slidenum">
              <a:rPr lang="en-US" smtClean="0"/>
              <a:t>3</a:t>
            </a:fld>
            <a:endParaRPr lang="en-US"/>
          </a:p>
        </p:txBody>
      </p:sp>
    </p:spTree>
    <p:extLst>
      <p:ext uri="{BB962C8B-B14F-4D97-AF65-F5344CB8AC3E}">
        <p14:creationId xmlns:p14="http://schemas.microsoft.com/office/powerpoint/2010/main" val="267532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Add lines </a:t>
            </a:r>
          </a:p>
        </p:txBody>
      </p:sp>
      <p:sp>
        <p:nvSpPr>
          <p:cNvPr id="4" name="Slide Number Placeholder 3"/>
          <p:cNvSpPr>
            <a:spLocks noGrp="1"/>
          </p:cNvSpPr>
          <p:nvPr>
            <p:ph type="sldNum" sz="quarter" idx="5"/>
          </p:nvPr>
        </p:nvSpPr>
        <p:spPr/>
        <p:txBody>
          <a:bodyPr/>
          <a:lstStyle/>
          <a:p>
            <a:fld id="{4630B09A-9781-4E52-BF6E-93E8D7041279}" type="slidenum">
              <a:rPr lang="en-US"/>
              <a:t>5</a:t>
            </a:fld>
            <a:endParaRPr lang="en-US"/>
          </a:p>
        </p:txBody>
      </p:sp>
    </p:spTree>
    <p:extLst>
      <p:ext uri="{BB962C8B-B14F-4D97-AF65-F5344CB8AC3E}">
        <p14:creationId xmlns:p14="http://schemas.microsoft.com/office/powerpoint/2010/main" val="245594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 care about. What the voltage started at. What it dropped to after load</a:t>
            </a:r>
          </a:p>
        </p:txBody>
      </p:sp>
      <p:sp>
        <p:nvSpPr>
          <p:cNvPr id="4" name="Slide Number Placeholder 3"/>
          <p:cNvSpPr>
            <a:spLocks noGrp="1"/>
          </p:cNvSpPr>
          <p:nvPr>
            <p:ph type="sldNum" sz="quarter" idx="5"/>
          </p:nvPr>
        </p:nvSpPr>
        <p:spPr/>
        <p:txBody>
          <a:bodyPr/>
          <a:lstStyle/>
          <a:p>
            <a:fld id="{4630B09A-9781-4E52-BF6E-93E8D7041279}" type="slidenum">
              <a:rPr lang="en-US"/>
              <a:t>8</a:t>
            </a:fld>
            <a:endParaRPr lang="en-US"/>
          </a:p>
        </p:txBody>
      </p:sp>
    </p:spTree>
    <p:extLst>
      <p:ext uri="{BB962C8B-B14F-4D97-AF65-F5344CB8AC3E}">
        <p14:creationId xmlns:p14="http://schemas.microsoft.com/office/powerpoint/2010/main" val="353522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 care about. What the voltage started at. What it dropped to after load</a:t>
            </a:r>
          </a:p>
        </p:txBody>
      </p:sp>
      <p:sp>
        <p:nvSpPr>
          <p:cNvPr id="4" name="Slide Number Placeholder 3"/>
          <p:cNvSpPr>
            <a:spLocks noGrp="1"/>
          </p:cNvSpPr>
          <p:nvPr>
            <p:ph type="sldNum" sz="quarter" idx="5"/>
          </p:nvPr>
        </p:nvSpPr>
        <p:spPr/>
        <p:txBody>
          <a:bodyPr/>
          <a:lstStyle/>
          <a:p>
            <a:fld id="{4630B09A-9781-4E52-BF6E-93E8D7041279}" type="slidenum">
              <a:rPr lang="en-US"/>
              <a:t>9</a:t>
            </a:fld>
            <a:endParaRPr lang="en-US"/>
          </a:p>
        </p:txBody>
      </p:sp>
    </p:spTree>
    <p:extLst>
      <p:ext uri="{BB962C8B-B14F-4D97-AF65-F5344CB8AC3E}">
        <p14:creationId xmlns:p14="http://schemas.microsoft.com/office/powerpoint/2010/main" val="750045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630B09A-9781-4E52-BF6E-93E8D7041279}" type="slidenum">
              <a:rPr lang="en-US"/>
              <a:t>10</a:t>
            </a:fld>
            <a:endParaRPr lang="en-US"/>
          </a:p>
        </p:txBody>
      </p:sp>
    </p:spTree>
    <p:extLst>
      <p:ext uri="{BB962C8B-B14F-4D97-AF65-F5344CB8AC3E}">
        <p14:creationId xmlns:p14="http://schemas.microsoft.com/office/powerpoint/2010/main" val="267570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Is it for sure the inverter is failing?</a:t>
            </a:r>
          </a:p>
        </p:txBody>
      </p:sp>
      <p:sp>
        <p:nvSpPr>
          <p:cNvPr id="4" name="Slide Number Placeholder 3"/>
          <p:cNvSpPr>
            <a:spLocks noGrp="1"/>
          </p:cNvSpPr>
          <p:nvPr>
            <p:ph type="sldNum" sz="quarter" idx="5"/>
          </p:nvPr>
        </p:nvSpPr>
        <p:spPr/>
        <p:txBody>
          <a:bodyPr/>
          <a:lstStyle/>
          <a:p>
            <a:fld id="{4630B09A-9781-4E52-BF6E-93E8D7041279}" type="slidenum">
              <a:rPr lang="en-US"/>
              <a:t>11</a:t>
            </a:fld>
            <a:endParaRPr lang="en-US"/>
          </a:p>
        </p:txBody>
      </p:sp>
    </p:spTree>
    <p:extLst>
      <p:ext uri="{BB962C8B-B14F-4D97-AF65-F5344CB8AC3E}">
        <p14:creationId xmlns:p14="http://schemas.microsoft.com/office/powerpoint/2010/main" val="49791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selected microcontroller for the Chilly Dog was originally the PIC24FJ128GA204. After working with the PIC for a semester we ran into issues when it came to integrating it to the modem and establishing communication via cellular data. The switch was made to the Arduino Uno as my teammate in charge of the modem found it to be better documented. Another issue encountered when using the PIC was while establishing communication with the temperature sensors.</a:t>
            </a:r>
          </a:p>
          <a:p>
            <a:endParaRPr lang="en-US">
              <a:cs typeface="Calibri"/>
            </a:endParaRPr>
          </a:p>
          <a:p>
            <a:r>
              <a:rPr lang="en-US">
                <a:cs typeface="Calibri"/>
              </a:rPr>
              <a:t>Some of the key features of my subsystem include... we will dive deeper into these in the next slides</a:t>
            </a:r>
          </a:p>
        </p:txBody>
      </p:sp>
      <p:sp>
        <p:nvSpPr>
          <p:cNvPr id="4" name="Slide Number Placeholder 3"/>
          <p:cNvSpPr>
            <a:spLocks noGrp="1"/>
          </p:cNvSpPr>
          <p:nvPr>
            <p:ph type="sldNum" sz="quarter" idx="5"/>
          </p:nvPr>
        </p:nvSpPr>
        <p:spPr/>
        <p:txBody>
          <a:bodyPr/>
          <a:lstStyle/>
          <a:p>
            <a:fld id="{53CE073E-EE82-410D-9B1C-30952044F817}" type="slidenum">
              <a:rPr lang="en-US" smtClean="0"/>
              <a:t>12</a:t>
            </a:fld>
            <a:endParaRPr lang="en-US"/>
          </a:p>
        </p:txBody>
      </p:sp>
    </p:spTree>
    <p:extLst>
      <p:ext uri="{BB962C8B-B14F-4D97-AF65-F5344CB8AC3E}">
        <p14:creationId xmlns:p14="http://schemas.microsoft.com/office/powerpoint/2010/main" val="1955151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2242-9857-24DC-6DE7-BF80FC8EE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8BE410-F631-0D20-3BB9-25154B62BE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783DAA-9B5C-7FD3-AA01-01249B979DD4}"/>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1B98053F-8EAC-B08C-3A29-C7CFBFEEC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824CC-B847-E512-FDEA-13BA6701061B}"/>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1758770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FD47-B077-BBB8-44D0-D129FBF13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202373-B771-2205-DC61-2F635A6F5C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36AF1-EC39-93B7-F8AC-6C843EEC1536}"/>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4D5157C5-A264-E62F-F283-6027B905B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21F5-64CF-52FA-6D30-59E24AE17CE7}"/>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357710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B62A-EC89-605E-8985-9582E99BF6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EBC817-B7D9-8484-A390-C2C921E4C8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EDBAD2-9220-734B-B2B5-2590311DDBBC}"/>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66AD13DD-728D-87E6-6261-E3E41F2BA9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0CCFB-E47A-4F71-F6A2-2BAC28D99E89}"/>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2950411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96AE-D767-2C46-5E93-76709042C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108629-FD38-50CF-E8C2-1C018C1F4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527F75-68A8-CA01-F9BA-79A4F7105A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28CF26-559A-DA84-2EE4-7AB999F79D8B}"/>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6" name="Footer Placeholder 5">
            <a:extLst>
              <a:ext uri="{FF2B5EF4-FFF2-40B4-BE49-F238E27FC236}">
                <a16:creationId xmlns:a16="http://schemas.microsoft.com/office/drawing/2014/main" id="{407D7D06-BD3B-39B2-3360-F7356EC38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8CCDB-C992-E47D-7E24-8F4EDE6167B5}"/>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42865377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19B4-FAA7-8D1D-7E79-95D74933F1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89EA99-CF2F-DA34-BC21-9AA43FAB4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517FA9-6ACA-7695-F7CC-B411D9244B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F59D6F-5D63-6602-428E-BE5919F4F3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E3D21-5DE6-8CA0-CD97-E6072F244F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45B555-3971-B49E-DEE4-0DAC98D1C514}"/>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8" name="Footer Placeholder 7">
            <a:extLst>
              <a:ext uri="{FF2B5EF4-FFF2-40B4-BE49-F238E27FC236}">
                <a16:creationId xmlns:a16="http://schemas.microsoft.com/office/drawing/2014/main" id="{E8C7E91D-61D7-1B92-A477-4C8E7443DE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E248E-459D-92D6-1B28-ECF0050E03C3}"/>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520530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8CC1-507F-5F04-D540-AE9E5FBD33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83D585-5C58-9588-8761-313B71809A78}"/>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4" name="Footer Placeholder 3">
            <a:extLst>
              <a:ext uri="{FF2B5EF4-FFF2-40B4-BE49-F238E27FC236}">
                <a16:creationId xmlns:a16="http://schemas.microsoft.com/office/drawing/2014/main" id="{2AE29840-E116-9AD4-C2C7-D49D2C3C5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1E3300-A21D-22EC-A523-1A027CA037A7}"/>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775340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50316-D5C2-F628-4F7C-7C1D13C5895A}"/>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3" name="Footer Placeholder 2">
            <a:extLst>
              <a:ext uri="{FF2B5EF4-FFF2-40B4-BE49-F238E27FC236}">
                <a16:creationId xmlns:a16="http://schemas.microsoft.com/office/drawing/2014/main" id="{A3F97E54-AD80-D077-20CF-80E9F914A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68829A-813F-3E18-BF10-0964F1AC2F49}"/>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505999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AA31-CF73-0F4A-6750-5CD605430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5C859A-9B85-1AC2-9348-B20C13973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F3D269-0DD7-23E9-3577-366522817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AF8B8-AB52-5590-895D-E1732AB2FF3B}"/>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6" name="Footer Placeholder 5">
            <a:extLst>
              <a:ext uri="{FF2B5EF4-FFF2-40B4-BE49-F238E27FC236}">
                <a16:creationId xmlns:a16="http://schemas.microsoft.com/office/drawing/2014/main" id="{7B7E3129-B2CE-BB31-AD45-948E02F5E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6966D-F81D-87CF-F022-F412F7266929}"/>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439128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68B8-1AD7-3F0D-1437-45BA099C5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9B7BA-CB55-95D1-3B62-921177CB7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FDFAEE-90FF-76D6-92DF-D092EB110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367DDC-6944-7BE4-BFBD-4B2C9A15B79E}"/>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6" name="Footer Placeholder 5">
            <a:extLst>
              <a:ext uri="{FF2B5EF4-FFF2-40B4-BE49-F238E27FC236}">
                <a16:creationId xmlns:a16="http://schemas.microsoft.com/office/drawing/2014/main" id="{4FC167AB-1B0C-83BE-9240-DAFF956792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CB255-BD88-AA89-9E83-F4ABBA89AED2}"/>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3833240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0B1D-7EA4-6AE7-AF3C-9A778AB56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EE220-B265-EB00-ED2F-FB13A342F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D1197-E248-68F5-3C65-98B609272121}"/>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D762BDA0-12A5-FB1F-6130-A7C05C50A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6A873-093C-615E-10D8-0F9576C3A91C}"/>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936036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25E42E-B2D3-3C44-405E-006FF9252D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C10904-BC59-1BCD-7484-DE021F0F07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B04B6-C61E-3F86-7992-BBA8F2322961}"/>
              </a:ext>
            </a:extLst>
          </p:cNvPr>
          <p:cNvSpPr>
            <a:spLocks noGrp="1"/>
          </p:cNvSpPr>
          <p:nvPr>
            <p:ph type="dt" sz="half" idx="10"/>
          </p:nvPr>
        </p:nvSpPr>
        <p:spPr/>
        <p:txBody>
          <a:body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1C7CB619-00C6-11A8-029A-A72813B24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C2FAF-948E-5066-6B93-F17BC8D5DA53}"/>
              </a:ext>
            </a:extLst>
          </p:cNvPr>
          <p:cNvSpPr>
            <a:spLocks noGrp="1"/>
          </p:cNvSpPr>
          <p:nvPr>
            <p:ph type="sldNum" sz="quarter" idx="12"/>
          </p:nvPr>
        </p:nvSpPr>
        <p:spPr/>
        <p:txBody>
          <a:bodyPr/>
          <a:lstStyle/>
          <a:p>
            <a:fld id="{F3C55F3C-1FC7-4FF1-8E9B-A8129857C265}" type="slidenum">
              <a:rPr lang="en-US" smtClean="0"/>
              <a:t>‹#›</a:t>
            </a:fld>
            <a:endParaRPr lang="en-US"/>
          </a:p>
        </p:txBody>
      </p:sp>
    </p:spTree>
    <p:extLst>
      <p:ext uri="{BB962C8B-B14F-4D97-AF65-F5344CB8AC3E}">
        <p14:creationId xmlns:p14="http://schemas.microsoft.com/office/powerpoint/2010/main" val="319113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5B0F6C-F1B4-D532-3AB9-2FAB1B2EA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8EEBF-A6FF-FB6B-4637-79587A2CF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72D5A-EACC-016C-9589-1A73215279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E7426-392A-47BE-9085-A822B9311AD2}" type="datetimeFigureOut">
              <a:rPr lang="en-US" smtClean="0"/>
              <a:t>11/30/2022</a:t>
            </a:fld>
            <a:endParaRPr lang="en-US"/>
          </a:p>
        </p:txBody>
      </p:sp>
      <p:sp>
        <p:nvSpPr>
          <p:cNvPr id="5" name="Footer Placeholder 4">
            <a:extLst>
              <a:ext uri="{FF2B5EF4-FFF2-40B4-BE49-F238E27FC236}">
                <a16:creationId xmlns:a16="http://schemas.microsoft.com/office/drawing/2014/main" id="{692FB344-619C-C8DD-775A-6F9B06D6E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978F87-73F8-BCE1-2E2F-CB2FF890C8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C55F3C-1FC7-4FF1-8E9B-A8129857C265}" type="slidenum">
              <a:rPr lang="en-US" smtClean="0"/>
              <a:t>‹#›</a:t>
            </a:fld>
            <a:endParaRPr lang="en-US"/>
          </a:p>
        </p:txBody>
      </p:sp>
    </p:spTree>
    <p:extLst>
      <p:ext uri="{BB962C8B-B14F-4D97-AF65-F5344CB8AC3E}">
        <p14:creationId xmlns:p14="http://schemas.microsoft.com/office/powerpoint/2010/main" val="319104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1_EC42477A.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E57DE7CB-C050-AD42-AD9A-A443882F0F10}"/>
              </a:ext>
            </a:extLst>
          </p:cNvPr>
          <p:cNvSpPr/>
          <p:nvPr/>
        </p:nvSpPr>
        <p:spPr>
          <a:xfrm flipH="1">
            <a:off x="9753600" y="6233229"/>
            <a:ext cx="2438400" cy="624771"/>
          </a:xfrm>
          <a:prstGeom prst="snip1Rect">
            <a:avLst/>
          </a:prstGeom>
          <a:solidFill>
            <a:schemeClr val="bg2">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9FB0AF-045B-7434-A33A-27A8B8BDA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148" y="636499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FAD4A15B-7907-9084-834F-4527511FE71D}"/>
              </a:ext>
            </a:extLst>
          </p:cNvPr>
          <p:cNvPicPr>
            <a:picLocks noChangeAspect="1"/>
          </p:cNvPicPr>
          <p:nvPr/>
        </p:nvPicPr>
        <p:blipFill>
          <a:blip r:embed="rId4"/>
          <a:stretch>
            <a:fillRect/>
          </a:stretch>
        </p:blipFill>
        <p:spPr>
          <a:xfrm>
            <a:off x="1450349" y="620111"/>
            <a:ext cx="9291302" cy="2220622"/>
          </a:xfrm>
          <a:prstGeom prst="rect">
            <a:avLst/>
          </a:prstGeom>
        </p:spPr>
      </p:pic>
      <p:sp>
        <p:nvSpPr>
          <p:cNvPr id="11" name="TextBox 10">
            <a:extLst>
              <a:ext uri="{FF2B5EF4-FFF2-40B4-BE49-F238E27FC236}">
                <a16:creationId xmlns:a16="http://schemas.microsoft.com/office/drawing/2014/main" id="{651375B5-4824-2622-7037-B55675DCF1AC}"/>
              </a:ext>
            </a:extLst>
          </p:cNvPr>
          <p:cNvSpPr txBox="1"/>
          <p:nvPr/>
        </p:nvSpPr>
        <p:spPr>
          <a:xfrm>
            <a:off x="877574" y="3185170"/>
            <a:ext cx="10436851" cy="3600986"/>
          </a:xfrm>
          <a:prstGeom prst="rect">
            <a:avLst/>
          </a:prstGeom>
          <a:noFill/>
        </p:spPr>
        <p:txBody>
          <a:bodyPr wrap="square" lIns="91440" tIns="45720" rIns="91440" bIns="45720" anchor="t">
            <a:spAutoFit/>
          </a:bodyPr>
          <a:lstStyle/>
          <a:p>
            <a:r>
              <a:rPr lang="en-US" sz="4800">
                <a:solidFill>
                  <a:srgbClr val="7CDDFF"/>
                </a:solidFill>
              </a:rPr>
              <a:t>ECEN 404: Final Demo Presentation</a:t>
            </a:r>
            <a:br>
              <a:rPr lang="en-US" sz="4000"/>
            </a:br>
            <a:r>
              <a:rPr lang="en-US" sz="3000">
                <a:solidFill>
                  <a:srgbClr val="7CDDFF"/>
                </a:solidFill>
              </a:rPr>
              <a:t>Team 31</a:t>
            </a:r>
            <a:br>
              <a:rPr lang="en-US" sz="3000"/>
            </a:br>
            <a:br>
              <a:rPr lang="en-US" sz="3000"/>
            </a:br>
            <a:r>
              <a:rPr lang="en-US" sz="3000" b="1">
                <a:solidFill>
                  <a:srgbClr val="7CDDFF"/>
                </a:solidFill>
              </a:rPr>
              <a:t>Members: </a:t>
            </a:r>
            <a:br>
              <a:rPr lang="en-US" sz="3000"/>
            </a:br>
            <a:r>
              <a:rPr lang="en-US" sz="3000">
                <a:solidFill>
                  <a:srgbClr val="7CDDFF"/>
                </a:solidFill>
              </a:rPr>
              <a:t>Martin Rennaker</a:t>
            </a:r>
            <a:br>
              <a:rPr lang="en-US" sz="3000"/>
            </a:br>
            <a:r>
              <a:rPr lang="en-US" sz="3000">
                <a:solidFill>
                  <a:srgbClr val="7CDDFF"/>
                </a:solidFill>
              </a:rPr>
              <a:t>Grant Franklin</a:t>
            </a:r>
            <a:br>
              <a:rPr lang="en-US" sz="3000"/>
            </a:br>
            <a:r>
              <a:rPr lang="en-US" sz="3000" err="1">
                <a:solidFill>
                  <a:srgbClr val="7CDDFF"/>
                </a:solidFill>
              </a:rPr>
              <a:t>Yarentzy</a:t>
            </a:r>
            <a:r>
              <a:rPr lang="en-US" sz="3000">
                <a:solidFill>
                  <a:srgbClr val="7CDDFF"/>
                </a:solidFill>
              </a:rPr>
              <a:t> Magallanes</a:t>
            </a:r>
            <a:endParaRPr lang="en-US" sz="3000"/>
          </a:p>
        </p:txBody>
      </p:sp>
      <p:sp>
        <p:nvSpPr>
          <p:cNvPr id="12" name="Google Shape;71;p12">
            <a:extLst>
              <a:ext uri="{FF2B5EF4-FFF2-40B4-BE49-F238E27FC236}">
                <a16:creationId xmlns:a16="http://schemas.microsoft.com/office/drawing/2014/main" id="{05B1AC39-FE1F-1E15-5BB2-A18721B91696}"/>
              </a:ext>
            </a:extLst>
          </p:cNvPr>
          <p:cNvSpPr txBox="1">
            <a:spLocks/>
          </p:cNvSpPr>
          <p:nvPr/>
        </p:nvSpPr>
        <p:spPr>
          <a:xfrm>
            <a:off x="6020298" y="4735355"/>
            <a:ext cx="5294127" cy="1325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9pPr>
          </a:lstStyle>
          <a:p>
            <a:r>
              <a:rPr lang="en-US" sz="3000" b="1">
                <a:solidFill>
                  <a:srgbClr val="7CDDFF"/>
                </a:solidFill>
                <a:latin typeface="+mn-lt"/>
              </a:rPr>
              <a:t>Sponsor: </a:t>
            </a:r>
            <a:r>
              <a:rPr lang="en-US" sz="3000">
                <a:solidFill>
                  <a:srgbClr val="7CDDFF"/>
                </a:solidFill>
                <a:latin typeface="+mn-lt"/>
              </a:rPr>
              <a:t>Rohith Kumar</a:t>
            </a:r>
          </a:p>
          <a:p>
            <a:r>
              <a:rPr lang="en-US" sz="3000" b="1">
                <a:solidFill>
                  <a:srgbClr val="7CDDFF"/>
                </a:solidFill>
                <a:latin typeface="+mn-lt"/>
              </a:rPr>
              <a:t>TA: </a:t>
            </a:r>
            <a:r>
              <a:rPr lang="en-US" sz="3000">
                <a:solidFill>
                  <a:srgbClr val="7CDDFF"/>
                </a:solidFill>
                <a:latin typeface="+mn-lt"/>
              </a:rPr>
              <a:t>Rohith Kumar</a:t>
            </a:r>
          </a:p>
        </p:txBody>
      </p:sp>
    </p:spTree>
    <p:extLst>
      <p:ext uri="{BB962C8B-B14F-4D97-AF65-F5344CB8AC3E}">
        <p14:creationId xmlns:p14="http://schemas.microsoft.com/office/powerpoint/2010/main" val="145321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latin typeface="Calibri"/>
                <a:cs typeface="Calibri"/>
              </a:rPr>
              <a:t>Full System Validation – Scenario 3 &amp; 4</a:t>
            </a:r>
            <a:endParaRPr lang="en-US"/>
          </a:p>
        </p:txBody>
      </p:sp>
      <p:sp>
        <p:nvSpPr>
          <p:cNvPr id="3" name="Content Placeholder 2">
            <a:extLst>
              <a:ext uri="{FF2B5EF4-FFF2-40B4-BE49-F238E27FC236}">
                <a16:creationId xmlns:a16="http://schemas.microsoft.com/office/drawing/2014/main" id="{6B5C1CDE-4C5E-BB64-0369-B05E66EB7C07}"/>
              </a:ext>
            </a:extLst>
          </p:cNvPr>
          <p:cNvSpPr>
            <a:spLocks noGrp="1"/>
          </p:cNvSpPr>
          <p:nvPr>
            <p:ph idx="1"/>
          </p:nvPr>
        </p:nvSpPr>
        <p:spPr/>
        <p:txBody>
          <a:bodyPr vert="horz" lIns="91440" tIns="45720" rIns="91440" bIns="45720" rtlCol="0" anchor="t">
            <a:normAutofit/>
          </a:bodyPr>
          <a:lstStyle/>
          <a:p>
            <a:r>
              <a:rPr lang="en-US">
                <a:ea typeface="+mn-lt"/>
                <a:cs typeface="+mn-lt"/>
              </a:rPr>
              <a:t>3: VAC on and Charging off</a:t>
            </a:r>
            <a:endParaRPr lang="en-US">
              <a:cs typeface="Calibri" panose="020F0502020204030204"/>
            </a:endParaRPr>
          </a:p>
          <a:p>
            <a:r>
              <a:rPr lang="en-US">
                <a:ea typeface="+mn-lt"/>
                <a:cs typeface="+mn-lt"/>
              </a:rPr>
              <a:t>4: VAC on and Charging on </a:t>
            </a:r>
            <a:endParaRPr lang="en-US">
              <a:cs typeface="Calibri" panose="020F0502020204030204"/>
            </a:endParaRPr>
          </a:p>
        </p:txBody>
      </p:sp>
      <p:graphicFrame>
        <p:nvGraphicFramePr>
          <p:cNvPr id="4" name="Chart 3">
            <a:extLst>
              <a:ext uri="{FF2B5EF4-FFF2-40B4-BE49-F238E27FC236}">
                <a16:creationId xmlns:a16="http://schemas.microsoft.com/office/drawing/2014/main" id="{D6468B7E-CA81-7003-0A35-A66ECBFF3869}"/>
              </a:ext>
            </a:extLst>
          </p:cNvPr>
          <p:cNvGraphicFramePr>
            <a:graphicFrameLocks/>
          </p:cNvGraphicFramePr>
          <p:nvPr>
            <p:extLst>
              <p:ext uri="{D42A27DB-BD31-4B8C-83A1-F6EECF244321}">
                <p14:modId xmlns:p14="http://schemas.microsoft.com/office/powerpoint/2010/main" val="4164984839"/>
              </p:ext>
            </p:extLst>
          </p:nvPr>
        </p:nvGraphicFramePr>
        <p:xfrm>
          <a:off x="5975662" y="2908299"/>
          <a:ext cx="5344583" cy="3393016"/>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5" descr="Chart&#10;&#10;Description automatically generated">
            <a:extLst>
              <a:ext uri="{FF2B5EF4-FFF2-40B4-BE49-F238E27FC236}">
                <a16:creationId xmlns:a16="http://schemas.microsoft.com/office/drawing/2014/main" id="{869415D9-0B7D-4926-F413-2425F716E7AC}"/>
              </a:ext>
            </a:extLst>
          </p:cNvPr>
          <p:cNvPicPr>
            <a:picLocks noChangeAspect="1"/>
          </p:cNvPicPr>
          <p:nvPr/>
        </p:nvPicPr>
        <p:blipFill>
          <a:blip r:embed="rId4"/>
          <a:stretch>
            <a:fillRect/>
          </a:stretch>
        </p:blipFill>
        <p:spPr>
          <a:xfrm>
            <a:off x="139886" y="2937184"/>
            <a:ext cx="5531908" cy="3107084"/>
          </a:xfrm>
          <a:prstGeom prst="rect">
            <a:avLst/>
          </a:prstGeom>
        </p:spPr>
      </p:pic>
    </p:spTree>
    <p:extLst>
      <p:ext uri="{BB962C8B-B14F-4D97-AF65-F5344CB8AC3E}">
        <p14:creationId xmlns:p14="http://schemas.microsoft.com/office/powerpoint/2010/main" val="33881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F96A-1EA9-87E2-7C8B-C4AE19D870D9}"/>
              </a:ext>
            </a:extLst>
          </p:cNvPr>
          <p:cNvSpPr>
            <a:spLocks noGrp="1"/>
          </p:cNvSpPr>
          <p:nvPr>
            <p:ph type="title"/>
          </p:nvPr>
        </p:nvSpPr>
        <p:spPr/>
        <p:txBody>
          <a:bodyPr/>
          <a:lstStyle/>
          <a:p>
            <a:r>
              <a:rPr lang="en-US">
                <a:cs typeface="Calibri Light"/>
              </a:rPr>
              <a:t>Grant Franklin - Power</a:t>
            </a:r>
          </a:p>
        </p:txBody>
      </p:sp>
      <p:sp>
        <p:nvSpPr>
          <p:cNvPr id="3" name="Content Placeholder 2">
            <a:extLst>
              <a:ext uri="{FF2B5EF4-FFF2-40B4-BE49-F238E27FC236}">
                <a16:creationId xmlns:a16="http://schemas.microsoft.com/office/drawing/2014/main" id="{1E823A74-6311-0AAD-FD59-5EF90181B2CA}"/>
              </a:ext>
            </a:extLst>
          </p:cNvPr>
          <p:cNvSpPr>
            <a:spLocks noGrp="1"/>
          </p:cNvSpPr>
          <p:nvPr>
            <p:ph idx="1"/>
          </p:nvPr>
        </p:nvSpPr>
        <p:spPr/>
        <p:txBody>
          <a:bodyPr vert="horz" lIns="91440" tIns="45720" rIns="91440" bIns="45720" rtlCol="0" anchor="t">
            <a:normAutofit/>
          </a:bodyPr>
          <a:lstStyle/>
          <a:p>
            <a:r>
              <a:rPr lang="en-US">
                <a:cs typeface="Calibri"/>
              </a:rPr>
              <a:t>System Problems and Solutions</a:t>
            </a:r>
          </a:p>
          <a:p>
            <a:pPr lvl="1"/>
            <a:r>
              <a:rPr lang="en-US">
                <a:cs typeface="Calibri"/>
              </a:rPr>
              <a:t>System should last around 90 min, but our run time is ~35-45 min</a:t>
            </a:r>
          </a:p>
          <a:p>
            <a:pPr lvl="1"/>
            <a:r>
              <a:rPr lang="en-US">
                <a:cs typeface="Calibri"/>
              </a:rPr>
              <a:t>Inverter sized to meet VAC specs online of 115V at 7.2A</a:t>
            </a:r>
          </a:p>
          <a:p>
            <a:pPr lvl="2"/>
            <a:r>
              <a:rPr lang="en-US">
                <a:cs typeface="Calibri"/>
              </a:rPr>
              <a:t>2500-3000W inverter would need to be purchased, which is out of our budget</a:t>
            </a:r>
          </a:p>
          <a:p>
            <a:pPr lvl="1"/>
            <a:r>
              <a:rPr lang="en-US">
                <a:cs typeface="Calibri"/>
              </a:rPr>
              <a:t>VAC datasheet seems to give a lower power draw than seen in testing</a:t>
            </a:r>
          </a:p>
          <a:p>
            <a:pPr lvl="2"/>
            <a:r>
              <a:rPr lang="en-US">
                <a:cs typeface="Calibri"/>
              </a:rPr>
              <a:t>VAC seems to be drawing ~15A</a:t>
            </a:r>
          </a:p>
        </p:txBody>
      </p:sp>
    </p:spTree>
    <p:extLst>
      <p:ext uri="{BB962C8B-B14F-4D97-AF65-F5344CB8AC3E}">
        <p14:creationId xmlns:p14="http://schemas.microsoft.com/office/powerpoint/2010/main" val="109478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4585621" cy="911370"/>
          </a:xfrm>
          <a:prstGeom prst="rect">
            <a:avLst/>
          </a:prstGeom>
        </p:spPr>
        <p:txBody>
          <a:bodyPr spcFirstLastPara="1" wrap="square" lIns="91425" tIns="91425" rIns="91425" bIns="91425" anchor="b" anchorCtr="0">
            <a:noAutofit/>
          </a:bodyPr>
          <a:lstStyle/>
          <a:p>
            <a:pPr>
              <a:spcBef>
                <a:spcPts val="0"/>
              </a:spcBef>
            </a:pPr>
            <a:r>
              <a:rPr lang="en-US" sz="4800" err="1">
                <a:solidFill>
                  <a:srgbClr val="2E3037"/>
                </a:solidFill>
                <a:latin typeface="+mn-lt"/>
                <a:cs typeface="Calibri"/>
              </a:rPr>
              <a:t>Yarentzy</a:t>
            </a:r>
            <a:r>
              <a:rPr lang="en-US" sz="4800">
                <a:solidFill>
                  <a:srgbClr val="2E3037"/>
                </a:solidFill>
                <a:latin typeface="+mn-lt"/>
                <a:cs typeface="Calibri"/>
              </a:rPr>
              <a:t> - MCU</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9833366"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b="1">
                <a:solidFill>
                  <a:srgbClr val="2E3037"/>
                </a:solidFill>
                <a:ea typeface="Quicksand"/>
                <a:cs typeface="Quicksand"/>
              </a:rPr>
              <a:t>Arduino Uno</a:t>
            </a:r>
          </a:p>
          <a:p>
            <a:pPr marL="457200" indent="-457200">
              <a:spcBef>
                <a:spcPts val="600"/>
              </a:spcBef>
              <a:buFont typeface="Arial"/>
              <a:buChar char="•"/>
            </a:pPr>
            <a:r>
              <a:rPr lang="en-US" sz="3000">
                <a:solidFill>
                  <a:srgbClr val="2E3037"/>
                </a:solidFill>
                <a:ea typeface="Quicksand"/>
                <a:cs typeface="Quicksand"/>
              </a:rPr>
              <a:t>Digital I/O for temperature sensors </a:t>
            </a:r>
          </a:p>
          <a:p>
            <a:pPr marL="457200" indent="-457200">
              <a:spcBef>
                <a:spcPts val="600"/>
              </a:spcBef>
              <a:buFont typeface="Arial"/>
              <a:buChar char="•"/>
            </a:pPr>
            <a:r>
              <a:rPr lang="en-US" sz="3000">
                <a:solidFill>
                  <a:srgbClr val="2E3037"/>
                </a:solidFill>
                <a:ea typeface="Quicksand"/>
                <a:cs typeface="Quicksand"/>
              </a:rPr>
              <a:t>I2C to communicate with external ADC</a:t>
            </a:r>
          </a:p>
          <a:p>
            <a:pPr marL="457200" indent="-457200">
              <a:spcBef>
                <a:spcPts val="600"/>
              </a:spcBef>
              <a:buFont typeface="Arial"/>
              <a:buChar char="•"/>
            </a:pPr>
            <a:r>
              <a:rPr lang="en-US" sz="3000">
                <a:solidFill>
                  <a:srgbClr val="2E3037"/>
                </a:solidFill>
                <a:ea typeface="Quicksand"/>
                <a:cs typeface="Quicksand"/>
              </a:rPr>
              <a:t>UART Serial Communication with Bluetooth and modem</a:t>
            </a:r>
          </a:p>
          <a:p>
            <a:pPr marL="457200" indent="-457200">
              <a:spcBef>
                <a:spcPts val="600"/>
              </a:spcBef>
              <a:buFont typeface="Arial"/>
              <a:buChar char="•"/>
            </a:pPr>
            <a:r>
              <a:rPr lang="en-US" sz="3000">
                <a:solidFill>
                  <a:srgbClr val="2E3037"/>
                </a:solidFill>
                <a:ea typeface="Quicksand"/>
                <a:cs typeface="Quicksand"/>
              </a:rPr>
              <a:t>PWM for servo motor control</a:t>
            </a:r>
          </a:p>
          <a:p>
            <a:pPr marL="457200" indent="-457200">
              <a:spcBef>
                <a:spcPts val="600"/>
              </a:spcBef>
              <a:buFont typeface="Arial"/>
              <a:buChar char="•"/>
            </a:pPr>
            <a:r>
              <a:rPr lang="en-US" sz="3000">
                <a:solidFill>
                  <a:srgbClr val="2E3037"/>
                </a:solidFill>
                <a:ea typeface="Quicksand"/>
                <a:cs typeface="Quicksand"/>
              </a:rPr>
              <a:t>Non-Volatile memory for previous temperature storage</a:t>
            </a:r>
          </a:p>
          <a:p>
            <a:pPr>
              <a:spcBef>
                <a:spcPts val="600"/>
              </a:spcBef>
            </a:pPr>
            <a:endParaRPr lang="en-US" sz="3000">
              <a:solidFill>
                <a:srgbClr val="2E3037"/>
              </a:solidFill>
              <a:ea typeface="Quicksand"/>
              <a:cs typeface="Quicksand"/>
            </a:endParaRPr>
          </a:p>
          <a:p>
            <a:pPr>
              <a:spcBef>
                <a:spcPts val="600"/>
              </a:spcBef>
            </a:pPr>
            <a:endParaRPr lang="en-US" sz="3000">
              <a:solidFill>
                <a:srgbClr val="2E3037"/>
              </a:solidFill>
              <a:ea typeface="Quicksand"/>
              <a:cs typeface="Quicksand"/>
            </a:endParaRPr>
          </a:p>
        </p:txBody>
      </p:sp>
    </p:spTree>
    <p:extLst>
      <p:ext uri="{BB962C8B-B14F-4D97-AF65-F5344CB8AC3E}">
        <p14:creationId xmlns:p14="http://schemas.microsoft.com/office/powerpoint/2010/main" val="2122956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Temperature Sensors</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9833366"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a:solidFill>
                  <a:srgbClr val="2E3037"/>
                </a:solidFill>
                <a:ea typeface="Quicksand"/>
                <a:cs typeface="Quicksand"/>
              </a:rPr>
              <a:t>DHT22</a:t>
            </a:r>
          </a:p>
          <a:p>
            <a:pPr marL="914400" lvl="1" indent="-457200">
              <a:spcBef>
                <a:spcPts val="600"/>
              </a:spcBef>
              <a:buFont typeface="Arial,Sans-Serif"/>
              <a:buChar char="•"/>
            </a:pPr>
            <a:r>
              <a:rPr lang="en-US" sz="3000">
                <a:solidFill>
                  <a:srgbClr val="2E3037"/>
                </a:solidFill>
                <a:ea typeface="+mn-lt"/>
                <a:cs typeface="Calibri"/>
              </a:rPr>
              <a:t>Low power consumption</a:t>
            </a:r>
            <a:endParaRPr lang="en-US" sz="3000" err="1">
              <a:ea typeface="+mn-lt"/>
              <a:cs typeface="+mn-lt"/>
            </a:endParaRPr>
          </a:p>
          <a:p>
            <a:pPr marL="914400" lvl="1" indent="-457200">
              <a:spcBef>
                <a:spcPts val="600"/>
              </a:spcBef>
              <a:buFont typeface="Arial,Sans-Serif"/>
              <a:buChar char="•"/>
            </a:pPr>
            <a:r>
              <a:rPr lang="en-US" sz="3000">
                <a:solidFill>
                  <a:srgbClr val="2E3037"/>
                </a:solidFill>
                <a:ea typeface="+mn-lt"/>
                <a:cs typeface="Calibri"/>
              </a:rPr>
              <a:t>Accurate readings +- 0.01 degree Celsius</a:t>
            </a:r>
            <a:endParaRPr lang="en-US" sz="3000">
              <a:ea typeface="+mn-lt"/>
              <a:cs typeface="+mn-lt"/>
            </a:endParaRPr>
          </a:p>
          <a:p>
            <a:pPr marL="457200" indent="-457200">
              <a:spcBef>
                <a:spcPts val="600"/>
              </a:spcBef>
              <a:buFont typeface="Arial"/>
              <a:buChar char="•"/>
            </a:pPr>
            <a:r>
              <a:rPr lang="en-US" sz="3000">
                <a:solidFill>
                  <a:srgbClr val="2E3037"/>
                </a:solidFill>
                <a:ea typeface="Quicksand"/>
                <a:cs typeface="Quicksand"/>
              </a:rPr>
              <a:t>Handshake</a:t>
            </a:r>
          </a:p>
          <a:p>
            <a:pPr marL="457200" indent="-457200">
              <a:spcBef>
                <a:spcPts val="600"/>
              </a:spcBef>
              <a:buFont typeface="Arial"/>
              <a:buChar char="•"/>
            </a:pPr>
            <a:endParaRPr lang="en-US" sz="3000">
              <a:solidFill>
                <a:srgbClr val="2E3037"/>
              </a:solidFill>
              <a:ea typeface="Quicksand"/>
              <a:cs typeface="Quicksand"/>
            </a:endParaRPr>
          </a:p>
          <a:p>
            <a:pPr marL="914400" lvl="1" indent="-457200">
              <a:spcBef>
                <a:spcPts val="600"/>
              </a:spcBef>
              <a:buFont typeface="Arial"/>
              <a:buChar char="•"/>
            </a:pPr>
            <a:endParaRPr lang="en-US" sz="3000">
              <a:solidFill>
                <a:srgbClr val="2E3037"/>
              </a:solidFill>
              <a:ea typeface="Quicksand"/>
              <a:cs typeface="Quicksand"/>
            </a:endParaRPr>
          </a:p>
          <a:p>
            <a:pPr marL="457200" indent="-457200">
              <a:spcBef>
                <a:spcPts val="600"/>
              </a:spcBef>
              <a:buFont typeface="Arial"/>
              <a:buChar char="•"/>
            </a:pPr>
            <a:endParaRPr lang="en-US" sz="3000">
              <a:solidFill>
                <a:srgbClr val="2E3037"/>
              </a:solidFill>
              <a:ea typeface="Quicksand"/>
              <a:cs typeface="Quicksand"/>
            </a:endParaRPr>
          </a:p>
        </p:txBody>
      </p:sp>
      <p:pic>
        <p:nvPicPr>
          <p:cNvPr id="7" name="Picture 7" descr="Diagram&#10;&#10;Description automatically generated">
            <a:extLst>
              <a:ext uri="{FF2B5EF4-FFF2-40B4-BE49-F238E27FC236}">
                <a16:creationId xmlns:a16="http://schemas.microsoft.com/office/drawing/2014/main" id="{975250F8-D038-2402-7FB7-26CE257036F9}"/>
              </a:ext>
            </a:extLst>
          </p:cNvPr>
          <p:cNvPicPr>
            <a:picLocks noChangeAspect="1"/>
          </p:cNvPicPr>
          <p:nvPr/>
        </p:nvPicPr>
        <p:blipFill>
          <a:blip r:embed="rId5"/>
          <a:stretch>
            <a:fillRect/>
          </a:stretch>
        </p:blipFill>
        <p:spPr>
          <a:xfrm>
            <a:off x="1029419" y="4074370"/>
            <a:ext cx="9328029" cy="2476131"/>
          </a:xfrm>
          <a:prstGeom prst="rect">
            <a:avLst/>
          </a:prstGeom>
        </p:spPr>
      </p:pic>
    </p:spTree>
    <p:extLst>
      <p:ext uri="{BB962C8B-B14F-4D97-AF65-F5344CB8AC3E}">
        <p14:creationId xmlns:p14="http://schemas.microsoft.com/office/powerpoint/2010/main" val="174302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ADC</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9833366"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a:solidFill>
                  <a:srgbClr val="2E3037"/>
                </a:solidFill>
                <a:ea typeface="Quicksand"/>
                <a:cs typeface="Quicksand"/>
              </a:rPr>
              <a:t>Arduino Uno 10-bit ADC</a:t>
            </a:r>
          </a:p>
          <a:p>
            <a:pPr marL="457200" indent="-457200">
              <a:spcBef>
                <a:spcPts val="600"/>
              </a:spcBef>
              <a:buFont typeface="Arial"/>
              <a:buChar char="•"/>
            </a:pPr>
            <a:r>
              <a:rPr lang="en-US" sz="3000">
                <a:solidFill>
                  <a:srgbClr val="2E3037"/>
                </a:solidFill>
                <a:ea typeface="Quicksand"/>
                <a:cs typeface="Quicksand"/>
              </a:rPr>
              <a:t>0 – 1023 with 0.004V of resolution</a:t>
            </a:r>
          </a:p>
          <a:p>
            <a:pPr marL="457200" indent="-457200">
              <a:spcBef>
                <a:spcPts val="600"/>
              </a:spcBef>
              <a:buFont typeface="Arial"/>
              <a:buChar char="•"/>
            </a:pPr>
            <a:r>
              <a:rPr lang="en-US" sz="3000">
                <a:solidFill>
                  <a:srgbClr val="2E3037"/>
                </a:solidFill>
                <a:ea typeface="Quicksand"/>
                <a:cs typeface="Quicksand"/>
              </a:rPr>
              <a:t>Insufficient for minimal voltage differences</a:t>
            </a:r>
          </a:p>
          <a:p>
            <a:pPr>
              <a:spcBef>
                <a:spcPts val="600"/>
              </a:spcBef>
            </a:pPr>
            <a:endParaRPr lang="en-US" sz="3000">
              <a:solidFill>
                <a:srgbClr val="2E3037"/>
              </a:solidFill>
              <a:ea typeface="Quicksand"/>
              <a:cs typeface="Quicksand"/>
            </a:endParaRPr>
          </a:p>
          <a:p>
            <a:pPr>
              <a:spcBef>
                <a:spcPts val="600"/>
              </a:spcBef>
            </a:pPr>
            <a:r>
              <a:rPr lang="en-US" sz="3000">
                <a:solidFill>
                  <a:srgbClr val="2E3037"/>
                </a:solidFill>
                <a:ea typeface="Quicksand"/>
                <a:cs typeface="Quicksand"/>
              </a:rPr>
              <a:t>ADS1115 16-bit ADC</a:t>
            </a:r>
          </a:p>
          <a:p>
            <a:pPr marL="457200" indent="-457200">
              <a:spcBef>
                <a:spcPts val="600"/>
              </a:spcBef>
              <a:buFont typeface="Arial"/>
              <a:buChar char="•"/>
            </a:pPr>
            <a:r>
              <a:rPr lang="en-US" sz="3000">
                <a:solidFill>
                  <a:srgbClr val="2E3037"/>
                </a:solidFill>
                <a:ea typeface="Quicksand"/>
                <a:cs typeface="Quicksand"/>
              </a:rPr>
              <a:t>0 – 65536 with 0.00007V of resolution</a:t>
            </a:r>
          </a:p>
          <a:p>
            <a:pPr marL="457200" indent="-457200">
              <a:spcBef>
                <a:spcPts val="600"/>
              </a:spcBef>
              <a:buFont typeface="Arial"/>
              <a:buChar char="•"/>
            </a:pPr>
            <a:r>
              <a:rPr lang="en-US" sz="3000">
                <a:solidFill>
                  <a:srgbClr val="2E3037"/>
                </a:solidFill>
                <a:ea typeface="Quicksand"/>
                <a:cs typeface="Quicksand"/>
              </a:rPr>
              <a:t>Communicates through I2C</a:t>
            </a:r>
          </a:p>
          <a:p>
            <a:pPr marL="457200" indent="-457200">
              <a:spcBef>
                <a:spcPts val="600"/>
              </a:spcBef>
              <a:buFont typeface="Arial"/>
              <a:buChar char="•"/>
            </a:pPr>
            <a:endParaRPr lang="en-US" sz="3000">
              <a:solidFill>
                <a:srgbClr val="2E3037"/>
              </a:solidFill>
              <a:ea typeface="Quicksand"/>
              <a:cs typeface="Quicksand"/>
            </a:endParaRPr>
          </a:p>
          <a:p>
            <a:pPr marL="457200" indent="-457200">
              <a:spcBef>
                <a:spcPts val="600"/>
              </a:spcBef>
              <a:buFont typeface="Arial"/>
              <a:buChar char="•"/>
            </a:pPr>
            <a:endParaRPr lang="en-US" sz="3000">
              <a:solidFill>
                <a:srgbClr val="2E3037"/>
              </a:solidFill>
              <a:ea typeface="Quicksand"/>
              <a:cs typeface="Quicksand"/>
            </a:endParaRPr>
          </a:p>
        </p:txBody>
      </p:sp>
      <p:pic>
        <p:nvPicPr>
          <p:cNvPr id="8" name="Picture 8" descr="Diagram&#10;&#10;Description automatically generated">
            <a:extLst>
              <a:ext uri="{FF2B5EF4-FFF2-40B4-BE49-F238E27FC236}">
                <a16:creationId xmlns:a16="http://schemas.microsoft.com/office/drawing/2014/main" id="{287BCDFE-2228-FEFF-A04A-D28C550428A5}"/>
              </a:ext>
            </a:extLst>
          </p:cNvPr>
          <p:cNvPicPr>
            <a:picLocks noChangeAspect="1"/>
          </p:cNvPicPr>
          <p:nvPr/>
        </p:nvPicPr>
        <p:blipFill rotWithShape="1">
          <a:blip r:embed="rId5"/>
          <a:srcRect l="44487" r="380" b="-379"/>
          <a:stretch/>
        </p:blipFill>
        <p:spPr>
          <a:xfrm>
            <a:off x="8936967" y="950344"/>
            <a:ext cx="2701363" cy="4942978"/>
          </a:xfrm>
          <a:prstGeom prst="rect">
            <a:avLst/>
          </a:prstGeom>
        </p:spPr>
      </p:pic>
    </p:spTree>
    <p:extLst>
      <p:ext uri="{BB962C8B-B14F-4D97-AF65-F5344CB8AC3E}">
        <p14:creationId xmlns:p14="http://schemas.microsoft.com/office/powerpoint/2010/main" val="2557146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Battery Percentage</a:t>
            </a:r>
          </a:p>
        </p:txBody>
      </p:sp>
      <p:graphicFrame>
        <p:nvGraphicFramePr>
          <p:cNvPr id="9" name="Table 8">
            <a:extLst>
              <a:ext uri="{FF2B5EF4-FFF2-40B4-BE49-F238E27FC236}">
                <a16:creationId xmlns:a16="http://schemas.microsoft.com/office/drawing/2014/main" id="{2D3157E7-428F-9E6B-06D9-D5BAA78E8793}"/>
              </a:ext>
            </a:extLst>
          </p:cNvPr>
          <p:cNvGraphicFramePr>
            <a:graphicFrameLocks noGrp="1"/>
          </p:cNvGraphicFramePr>
          <p:nvPr>
            <p:extLst>
              <p:ext uri="{D42A27DB-BD31-4B8C-83A1-F6EECF244321}">
                <p14:modId xmlns:p14="http://schemas.microsoft.com/office/powerpoint/2010/main" val="2494634814"/>
              </p:ext>
            </p:extLst>
          </p:nvPr>
        </p:nvGraphicFramePr>
        <p:xfrm>
          <a:off x="517584" y="1883434"/>
          <a:ext cx="10690414" cy="2136440"/>
        </p:xfrm>
        <a:graphic>
          <a:graphicData uri="http://schemas.openxmlformats.org/drawingml/2006/table">
            <a:tbl>
              <a:tblPr firstRow="1" bandRow="1">
                <a:tableStyleId>{5C22544A-7EE6-4342-B048-85BDC9FD1C3A}</a:tableStyleId>
              </a:tblPr>
              <a:tblGrid>
                <a:gridCol w="1527202">
                  <a:extLst>
                    <a:ext uri="{9D8B030D-6E8A-4147-A177-3AD203B41FA5}">
                      <a16:colId xmlns:a16="http://schemas.microsoft.com/office/drawing/2014/main" val="760583311"/>
                    </a:ext>
                  </a:extLst>
                </a:gridCol>
                <a:gridCol w="1527202">
                  <a:extLst>
                    <a:ext uri="{9D8B030D-6E8A-4147-A177-3AD203B41FA5}">
                      <a16:colId xmlns:a16="http://schemas.microsoft.com/office/drawing/2014/main" val="2365802157"/>
                    </a:ext>
                  </a:extLst>
                </a:gridCol>
                <a:gridCol w="1527202">
                  <a:extLst>
                    <a:ext uri="{9D8B030D-6E8A-4147-A177-3AD203B41FA5}">
                      <a16:colId xmlns:a16="http://schemas.microsoft.com/office/drawing/2014/main" val="4193273595"/>
                    </a:ext>
                  </a:extLst>
                </a:gridCol>
                <a:gridCol w="1527202">
                  <a:extLst>
                    <a:ext uri="{9D8B030D-6E8A-4147-A177-3AD203B41FA5}">
                      <a16:colId xmlns:a16="http://schemas.microsoft.com/office/drawing/2014/main" val="1615886052"/>
                    </a:ext>
                  </a:extLst>
                </a:gridCol>
                <a:gridCol w="1527202">
                  <a:extLst>
                    <a:ext uri="{9D8B030D-6E8A-4147-A177-3AD203B41FA5}">
                      <a16:colId xmlns:a16="http://schemas.microsoft.com/office/drawing/2014/main" val="3326124313"/>
                    </a:ext>
                  </a:extLst>
                </a:gridCol>
                <a:gridCol w="1527202">
                  <a:extLst>
                    <a:ext uri="{9D8B030D-6E8A-4147-A177-3AD203B41FA5}">
                      <a16:colId xmlns:a16="http://schemas.microsoft.com/office/drawing/2014/main" val="290857379"/>
                    </a:ext>
                  </a:extLst>
                </a:gridCol>
                <a:gridCol w="1527202">
                  <a:extLst>
                    <a:ext uri="{9D8B030D-6E8A-4147-A177-3AD203B41FA5}">
                      <a16:colId xmlns:a16="http://schemas.microsoft.com/office/drawing/2014/main" val="2305789819"/>
                    </a:ext>
                  </a:extLst>
                </a:gridCol>
              </a:tblGrid>
              <a:tr h="468974">
                <a:tc gridSpan="7">
                  <a:txBody>
                    <a:bodyPr/>
                    <a:lstStyle/>
                    <a:p>
                      <a:pPr algn="ctr"/>
                      <a:r>
                        <a:rPr lang="en-US" dirty="0">
                          <a:effectLst/>
                        </a:rPr>
                        <a:t>VAC ON</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9982213"/>
                  </a:ext>
                </a:extLst>
              </a:tr>
              <a:tr h="277911">
                <a:tc>
                  <a:txBody>
                    <a:bodyPr/>
                    <a:lstStyle/>
                    <a:p>
                      <a:r>
                        <a:rPr lang="en-US" b="1" dirty="0">
                          <a:effectLst/>
                        </a:rPr>
                        <a:t>Percentage</a:t>
                      </a:r>
                    </a:p>
                  </a:txBody>
                  <a:tcPr marL="0" marR="0" marT="0" marB="0" anchor="ctr"/>
                </a:tc>
                <a:tc>
                  <a:txBody>
                    <a:bodyPr/>
                    <a:lstStyle/>
                    <a:p>
                      <a:pPr algn="ctr"/>
                      <a:r>
                        <a:rPr lang="en-US" dirty="0">
                          <a:effectLst/>
                        </a:rPr>
                        <a:t>100 %</a:t>
                      </a:r>
                    </a:p>
                  </a:txBody>
                  <a:tcPr marL="0" marR="0" marT="0" marB="0" anchor="ctr"/>
                </a:tc>
                <a:tc>
                  <a:txBody>
                    <a:bodyPr/>
                    <a:lstStyle/>
                    <a:p>
                      <a:pPr algn="ctr"/>
                      <a:r>
                        <a:rPr lang="en-US" dirty="0">
                          <a:effectLst/>
                        </a:rPr>
                        <a:t>75 %</a:t>
                      </a:r>
                    </a:p>
                  </a:txBody>
                  <a:tcPr marL="0" marR="0" marT="0" marB="0" anchor="ctr"/>
                </a:tc>
                <a:tc>
                  <a:txBody>
                    <a:bodyPr/>
                    <a:lstStyle/>
                    <a:p>
                      <a:pPr algn="ctr"/>
                      <a:r>
                        <a:rPr lang="en-US" dirty="0">
                          <a:effectLst/>
                        </a:rPr>
                        <a:t>50 %</a:t>
                      </a:r>
                    </a:p>
                  </a:txBody>
                  <a:tcPr marL="0" marR="0" marT="0" marB="0" anchor="ctr"/>
                </a:tc>
                <a:tc>
                  <a:txBody>
                    <a:bodyPr/>
                    <a:lstStyle/>
                    <a:p>
                      <a:pPr algn="ctr"/>
                      <a:r>
                        <a:rPr lang="en-US" dirty="0">
                          <a:effectLst/>
                        </a:rPr>
                        <a:t>25 %</a:t>
                      </a:r>
                    </a:p>
                  </a:txBody>
                  <a:tcPr marL="0" marR="0" marT="0" marB="0" anchor="ctr"/>
                </a:tc>
                <a:tc>
                  <a:txBody>
                    <a:bodyPr/>
                    <a:lstStyle/>
                    <a:p>
                      <a:pPr algn="ctr"/>
                      <a:r>
                        <a:rPr lang="en-US" dirty="0">
                          <a:effectLst/>
                        </a:rPr>
                        <a:t>10 %</a:t>
                      </a:r>
                    </a:p>
                  </a:txBody>
                  <a:tcPr marL="0" marR="0" marT="0" marB="0" anchor="ctr"/>
                </a:tc>
                <a:tc>
                  <a:txBody>
                    <a:bodyPr/>
                    <a:lstStyle/>
                    <a:p>
                      <a:pPr algn="ctr"/>
                      <a:r>
                        <a:rPr lang="en-US" dirty="0">
                          <a:effectLst/>
                        </a:rPr>
                        <a:t>5 %</a:t>
                      </a:r>
                    </a:p>
                  </a:txBody>
                  <a:tcPr marL="0" marR="0" marT="0" marB="0" anchor="ctr"/>
                </a:tc>
                <a:extLst>
                  <a:ext uri="{0D108BD9-81ED-4DB2-BD59-A6C34878D82A}">
                    <a16:rowId xmlns:a16="http://schemas.microsoft.com/office/drawing/2014/main" val="727515441"/>
                  </a:ext>
                </a:extLst>
              </a:tr>
              <a:tr h="555822">
                <a:tc>
                  <a:txBody>
                    <a:bodyPr/>
                    <a:lstStyle/>
                    <a:p>
                      <a:r>
                        <a:rPr lang="en-US" b="1" dirty="0">
                          <a:effectLst/>
                        </a:rPr>
                        <a:t>Battery Voltage</a:t>
                      </a:r>
                    </a:p>
                  </a:txBody>
                  <a:tcPr marL="0" marR="0" marT="0" marB="0" anchor="ctr"/>
                </a:tc>
                <a:tc>
                  <a:txBody>
                    <a:bodyPr/>
                    <a:lstStyle/>
                    <a:p>
                      <a:pPr algn="ctr"/>
                      <a:r>
                        <a:rPr lang="en-US" dirty="0">
                          <a:effectLst/>
                        </a:rPr>
                        <a:t>12.14</a:t>
                      </a:r>
                    </a:p>
                  </a:txBody>
                  <a:tcPr marL="0" marR="0" marT="0" marB="0" anchor="ctr"/>
                </a:tc>
                <a:tc>
                  <a:txBody>
                    <a:bodyPr/>
                    <a:lstStyle/>
                    <a:p>
                      <a:pPr algn="ctr"/>
                      <a:r>
                        <a:rPr lang="en-US" dirty="0">
                          <a:effectLst/>
                        </a:rPr>
                        <a:t>12.07</a:t>
                      </a:r>
                    </a:p>
                  </a:txBody>
                  <a:tcPr marL="0" marR="0" marT="0" marB="0" anchor="ctr"/>
                </a:tc>
                <a:tc>
                  <a:txBody>
                    <a:bodyPr/>
                    <a:lstStyle/>
                    <a:p>
                      <a:pPr algn="ctr"/>
                      <a:r>
                        <a:rPr lang="en-US" dirty="0">
                          <a:effectLst/>
                        </a:rPr>
                        <a:t>11.97</a:t>
                      </a:r>
                    </a:p>
                  </a:txBody>
                  <a:tcPr marL="0" marR="0" marT="0" marB="0" anchor="ctr"/>
                </a:tc>
                <a:tc>
                  <a:txBody>
                    <a:bodyPr/>
                    <a:lstStyle/>
                    <a:p>
                      <a:pPr algn="ctr"/>
                      <a:r>
                        <a:rPr lang="en-US" dirty="0">
                          <a:effectLst/>
                        </a:rPr>
                        <a:t>11.85</a:t>
                      </a:r>
                    </a:p>
                  </a:txBody>
                  <a:tcPr marL="0" marR="0" marT="0" marB="0" anchor="ctr"/>
                </a:tc>
                <a:tc>
                  <a:txBody>
                    <a:bodyPr/>
                    <a:lstStyle/>
                    <a:p>
                      <a:pPr algn="ctr"/>
                      <a:r>
                        <a:rPr lang="en-US" dirty="0">
                          <a:effectLst/>
                        </a:rPr>
                        <a:t>11.809</a:t>
                      </a:r>
                    </a:p>
                  </a:txBody>
                  <a:tcPr marL="0" marR="0" marT="0" marB="0" anchor="ctr"/>
                </a:tc>
                <a:tc>
                  <a:txBody>
                    <a:bodyPr/>
                    <a:lstStyle/>
                    <a:p>
                      <a:pPr algn="ctr"/>
                      <a:r>
                        <a:rPr lang="en-US" dirty="0">
                          <a:effectLst/>
                        </a:rPr>
                        <a:t>11.6</a:t>
                      </a:r>
                    </a:p>
                  </a:txBody>
                  <a:tcPr marL="0" marR="0" marT="0" marB="0" anchor="ctr"/>
                </a:tc>
                <a:extLst>
                  <a:ext uri="{0D108BD9-81ED-4DB2-BD59-A6C34878D82A}">
                    <a16:rowId xmlns:a16="http://schemas.microsoft.com/office/drawing/2014/main" val="1086913214"/>
                  </a:ext>
                </a:extLst>
              </a:tr>
              <a:tr h="555822">
                <a:tc>
                  <a:txBody>
                    <a:bodyPr/>
                    <a:lstStyle/>
                    <a:p>
                      <a:r>
                        <a:rPr lang="en-US" b="1" dirty="0">
                          <a:effectLst/>
                        </a:rPr>
                        <a:t>Stepped Down </a:t>
                      </a:r>
                    </a:p>
                  </a:txBody>
                  <a:tcPr marL="0" marR="0" marT="0" marB="0" anchor="ctr"/>
                </a:tc>
                <a:tc>
                  <a:txBody>
                    <a:bodyPr/>
                    <a:lstStyle/>
                    <a:p>
                      <a:pPr algn="ctr"/>
                      <a:r>
                        <a:rPr lang="en-US" dirty="0">
                          <a:effectLst/>
                        </a:rPr>
                        <a:t>3.9334</a:t>
                      </a:r>
                    </a:p>
                  </a:txBody>
                  <a:tcPr marL="0" marR="0" marT="0" marB="0" anchor="ctr"/>
                </a:tc>
                <a:tc>
                  <a:txBody>
                    <a:bodyPr/>
                    <a:lstStyle/>
                    <a:p>
                      <a:pPr algn="ctr"/>
                      <a:r>
                        <a:rPr lang="en-US" dirty="0">
                          <a:effectLst/>
                        </a:rPr>
                        <a:t>3.9107</a:t>
                      </a:r>
                    </a:p>
                  </a:txBody>
                  <a:tcPr marL="0" marR="0" marT="0" marB="0" anchor="ctr"/>
                </a:tc>
                <a:tc>
                  <a:txBody>
                    <a:bodyPr/>
                    <a:lstStyle/>
                    <a:p>
                      <a:pPr algn="ctr"/>
                      <a:r>
                        <a:rPr lang="en-US" dirty="0">
                          <a:effectLst/>
                        </a:rPr>
                        <a:t>3.8784</a:t>
                      </a:r>
                    </a:p>
                  </a:txBody>
                  <a:tcPr marL="0" marR="0" marT="0" marB="0" anchor="ctr"/>
                </a:tc>
                <a:tc>
                  <a:txBody>
                    <a:bodyPr/>
                    <a:lstStyle/>
                    <a:p>
                      <a:pPr algn="ctr"/>
                      <a:r>
                        <a:rPr lang="en-US" dirty="0">
                          <a:effectLst/>
                        </a:rPr>
                        <a:t>3.8395</a:t>
                      </a:r>
                    </a:p>
                  </a:txBody>
                  <a:tcPr marL="0" marR="0" marT="0" marB="0" anchor="ctr"/>
                </a:tc>
                <a:tc>
                  <a:txBody>
                    <a:bodyPr/>
                    <a:lstStyle/>
                    <a:p>
                      <a:pPr algn="ctr"/>
                      <a:r>
                        <a:rPr lang="en-US" dirty="0">
                          <a:effectLst/>
                        </a:rPr>
                        <a:t>3.826</a:t>
                      </a:r>
                    </a:p>
                  </a:txBody>
                  <a:tcPr marL="0" marR="0" marT="0" marB="0" anchor="ctr"/>
                </a:tc>
                <a:tc>
                  <a:txBody>
                    <a:bodyPr/>
                    <a:lstStyle/>
                    <a:p>
                      <a:pPr algn="ctr"/>
                      <a:r>
                        <a:rPr lang="en-US" dirty="0">
                          <a:effectLst/>
                        </a:rPr>
                        <a:t>3.7586</a:t>
                      </a:r>
                    </a:p>
                  </a:txBody>
                  <a:tcPr marL="0" marR="0" marT="0" marB="0" anchor="ctr"/>
                </a:tc>
                <a:extLst>
                  <a:ext uri="{0D108BD9-81ED-4DB2-BD59-A6C34878D82A}">
                    <a16:rowId xmlns:a16="http://schemas.microsoft.com/office/drawing/2014/main" val="116625951"/>
                  </a:ext>
                </a:extLst>
              </a:tr>
              <a:tr h="277911">
                <a:tc>
                  <a:txBody>
                    <a:bodyPr/>
                    <a:lstStyle/>
                    <a:p>
                      <a:r>
                        <a:rPr lang="en-US" b="1" dirty="0">
                          <a:effectLst/>
                        </a:rPr>
                        <a:t>Digital Value</a:t>
                      </a:r>
                    </a:p>
                  </a:txBody>
                  <a:tcPr marL="0" marR="0" marT="0" marB="0" anchor="ctr"/>
                </a:tc>
                <a:tc>
                  <a:txBody>
                    <a:bodyPr/>
                    <a:lstStyle/>
                    <a:p>
                      <a:pPr algn="ctr"/>
                      <a:r>
                        <a:rPr lang="en-US" dirty="0">
                          <a:effectLst/>
                        </a:rPr>
                        <a:t>1963</a:t>
                      </a:r>
                    </a:p>
                  </a:txBody>
                  <a:tcPr marL="0" marR="0" marT="0" marB="0" anchor="ctr"/>
                </a:tc>
                <a:tc>
                  <a:txBody>
                    <a:bodyPr/>
                    <a:lstStyle/>
                    <a:p>
                      <a:pPr algn="ctr"/>
                      <a:r>
                        <a:rPr lang="en-US" dirty="0">
                          <a:effectLst/>
                        </a:rPr>
                        <a:t>1951</a:t>
                      </a:r>
                    </a:p>
                  </a:txBody>
                  <a:tcPr marL="0" marR="0" marT="0" marB="0" anchor="ctr"/>
                </a:tc>
                <a:tc>
                  <a:txBody>
                    <a:bodyPr/>
                    <a:lstStyle/>
                    <a:p>
                      <a:pPr algn="ctr"/>
                      <a:r>
                        <a:rPr lang="en-US" dirty="0">
                          <a:effectLst/>
                        </a:rPr>
                        <a:t>1935</a:t>
                      </a:r>
                    </a:p>
                  </a:txBody>
                  <a:tcPr marL="0" marR="0" marT="0" marB="0" anchor="ctr"/>
                </a:tc>
                <a:tc>
                  <a:txBody>
                    <a:bodyPr/>
                    <a:lstStyle/>
                    <a:p>
                      <a:pPr algn="ctr"/>
                      <a:r>
                        <a:rPr lang="en-US" dirty="0">
                          <a:effectLst/>
                        </a:rPr>
                        <a:t>1916</a:t>
                      </a:r>
                    </a:p>
                  </a:txBody>
                  <a:tcPr marL="0" marR="0" marT="0" marB="0" anchor="ctr"/>
                </a:tc>
                <a:tc>
                  <a:txBody>
                    <a:bodyPr/>
                    <a:lstStyle/>
                    <a:p>
                      <a:pPr algn="ctr"/>
                      <a:r>
                        <a:rPr lang="en-US" dirty="0">
                          <a:effectLst/>
                        </a:rPr>
                        <a:t>1909</a:t>
                      </a:r>
                    </a:p>
                  </a:txBody>
                  <a:tcPr marL="0" marR="0" marT="0" marB="0" anchor="ctr"/>
                </a:tc>
                <a:tc>
                  <a:txBody>
                    <a:bodyPr/>
                    <a:lstStyle/>
                    <a:p>
                      <a:pPr algn="ctr"/>
                      <a:r>
                        <a:rPr lang="en-US" dirty="0">
                          <a:effectLst/>
                        </a:rPr>
                        <a:t>1875</a:t>
                      </a:r>
                    </a:p>
                  </a:txBody>
                  <a:tcPr marL="0" marR="0" marT="0" marB="0" anchor="ctr"/>
                </a:tc>
                <a:extLst>
                  <a:ext uri="{0D108BD9-81ED-4DB2-BD59-A6C34878D82A}">
                    <a16:rowId xmlns:a16="http://schemas.microsoft.com/office/drawing/2014/main" val="463395400"/>
                  </a:ext>
                </a:extLst>
              </a:tr>
            </a:tbl>
          </a:graphicData>
        </a:graphic>
      </p:graphicFrame>
      <p:graphicFrame>
        <p:nvGraphicFramePr>
          <p:cNvPr id="12" name="Table 11">
            <a:extLst>
              <a:ext uri="{FF2B5EF4-FFF2-40B4-BE49-F238E27FC236}">
                <a16:creationId xmlns:a16="http://schemas.microsoft.com/office/drawing/2014/main" id="{2BB31011-16EB-D9EE-7012-DA2796E287B5}"/>
              </a:ext>
            </a:extLst>
          </p:cNvPr>
          <p:cNvGraphicFramePr>
            <a:graphicFrameLocks noGrp="1"/>
          </p:cNvGraphicFramePr>
          <p:nvPr>
            <p:extLst>
              <p:ext uri="{D42A27DB-BD31-4B8C-83A1-F6EECF244321}">
                <p14:modId xmlns:p14="http://schemas.microsoft.com/office/powerpoint/2010/main" val="2042248273"/>
              </p:ext>
            </p:extLst>
          </p:nvPr>
        </p:nvGraphicFramePr>
        <p:xfrm>
          <a:off x="488829" y="4241320"/>
          <a:ext cx="10690407" cy="1982853"/>
        </p:xfrm>
        <a:graphic>
          <a:graphicData uri="http://schemas.openxmlformats.org/drawingml/2006/table">
            <a:tbl>
              <a:tblPr firstRow="1" bandRow="1">
                <a:tableStyleId>{5C22544A-7EE6-4342-B048-85BDC9FD1C3A}</a:tableStyleId>
              </a:tblPr>
              <a:tblGrid>
                <a:gridCol w="1527201">
                  <a:extLst>
                    <a:ext uri="{9D8B030D-6E8A-4147-A177-3AD203B41FA5}">
                      <a16:colId xmlns:a16="http://schemas.microsoft.com/office/drawing/2014/main" val="760583311"/>
                    </a:ext>
                  </a:extLst>
                </a:gridCol>
                <a:gridCol w="1527201">
                  <a:extLst>
                    <a:ext uri="{9D8B030D-6E8A-4147-A177-3AD203B41FA5}">
                      <a16:colId xmlns:a16="http://schemas.microsoft.com/office/drawing/2014/main" val="2365802157"/>
                    </a:ext>
                  </a:extLst>
                </a:gridCol>
                <a:gridCol w="1527201">
                  <a:extLst>
                    <a:ext uri="{9D8B030D-6E8A-4147-A177-3AD203B41FA5}">
                      <a16:colId xmlns:a16="http://schemas.microsoft.com/office/drawing/2014/main" val="4193273595"/>
                    </a:ext>
                  </a:extLst>
                </a:gridCol>
                <a:gridCol w="1527201">
                  <a:extLst>
                    <a:ext uri="{9D8B030D-6E8A-4147-A177-3AD203B41FA5}">
                      <a16:colId xmlns:a16="http://schemas.microsoft.com/office/drawing/2014/main" val="1615886052"/>
                    </a:ext>
                  </a:extLst>
                </a:gridCol>
                <a:gridCol w="1527201">
                  <a:extLst>
                    <a:ext uri="{9D8B030D-6E8A-4147-A177-3AD203B41FA5}">
                      <a16:colId xmlns:a16="http://schemas.microsoft.com/office/drawing/2014/main" val="3326124313"/>
                    </a:ext>
                  </a:extLst>
                </a:gridCol>
                <a:gridCol w="1527201">
                  <a:extLst>
                    <a:ext uri="{9D8B030D-6E8A-4147-A177-3AD203B41FA5}">
                      <a16:colId xmlns:a16="http://schemas.microsoft.com/office/drawing/2014/main" val="290857379"/>
                    </a:ext>
                  </a:extLst>
                </a:gridCol>
                <a:gridCol w="1527201">
                  <a:extLst>
                    <a:ext uri="{9D8B030D-6E8A-4147-A177-3AD203B41FA5}">
                      <a16:colId xmlns:a16="http://schemas.microsoft.com/office/drawing/2014/main" val="2305789819"/>
                    </a:ext>
                  </a:extLst>
                </a:gridCol>
              </a:tblGrid>
              <a:tr h="425535">
                <a:tc gridSpan="7">
                  <a:txBody>
                    <a:bodyPr/>
                    <a:lstStyle/>
                    <a:p>
                      <a:pPr algn="ctr"/>
                      <a:r>
                        <a:rPr lang="en-US" dirty="0">
                          <a:effectLst/>
                        </a:rPr>
                        <a:t>VAC OFF</a:t>
                      </a: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9982213"/>
                  </a:ext>
                </a:extLst>
              </a:tr>
              <a:tr h="252169">
                <a:tc>
                  <a:txBody>
                    <a:bodyPr/>
                    <a:lstStyle/>
                    <a:p>
                      <a:r>
                        <a:rPr lang="en-US" b="1" dirty="0">
                          <a:effectLst/>
                        </a:rPr>
                        <a:t>Percentage</a:t>
                      </a:r>
                      <a:endParaRPr lang="en-US" dirty="0"/>
                    </a:p>
                  </a:txBody>
                  <a:tcPr marL="0" marR="0" marT="0" marB="0" anchor="ctr"/>
                </a:tc>
                <a:tc>
                  <a:txBody>
                    <a:bodyPr/>
                    <a:lstStyle/>
                    <a:p>
                      <a:pPr algn="ctr"/>
                      <a:r>
                        <a:rPr lang="en-US" dirty="0">
                          <a:effectLst/>
                        </a:rPr>
                        <a:t>100 %</a:t>
                      </a:r>
                      <a:endParaRPr lang="en-US" dirty="0"/>
                    </a:p>
                  </a:txBody>
                  <a:tcPr marL="0" marR="0" marT="0" marB="0" anchor="ctr"/>
                </a:tc>
                <a:tc>
                  <a:txBody>
                    <a:bodyPr/>
                    <a:lstStyle/>
                    <a:p>
                      <a:pPr algn="ctr"/>
                      <a:r>
                        <a:rPr lang="en-US" dirty="0">
                          <a:effectLst/>
                        </a:rPr>
                        <a:t>75 %</a:t>
                      </a:r>
                      <a:endParaRPr lang="en-US" dirty="0"/>
                    </a:p>
                  </a:txBody>
                  <a:tcPr marL="0" marR="0" marT="0" marB="0" anchor="ctr"/>
                </a:tc>
                <a:tc>
                  <a:txBody>
                    <a:bodyPr/>
                    <a:lstStyle/>
                    <a:p>
                      <a:pPr algn="ctr"/>
                      <a:r>
                        <a:rPr lang="en-US" dirty="0">
                          <a:effectLst/>
                        </a:rPr>
                        <a:t>50 %</a:t>
                      </a:r>
                      <a:endParaRPr lang="en-US" dirty="0"/>
                    </a:p>
                  </a:txBody>
                  <a:tcPr marL="0" marR="0" marT="0" marB="0" anchor="ctr"/>
                </a:tc>
                <a:tc>
                  <a:txBody>
                    <a:bodyPr/>
                    <a:lstStyle/>
                    <a:p>
                      <a:pPr algn="ctr"/>
                      <a:r>
                        <a:rPr lang="en-US" dirty="0">
                          <a:effectLst/>
                        </a:rPr>
                        <a:t>25 %</a:t>
                      </a:r>
                      <a:endParaRPr lang="en-US" dirty="0"/>
                    </a:p>
                  </a:txBody>
                  <a:tcPr marL="0" marR="0" marT="0" marB="0" anchor="ctr"/>
                </a:tc>
                <a:tc>
                  <a:txBody>
                    <a:bodyPr/>
                    <a:lstStyle/>
                    <a:p>
                      <a:pPr algn="ctr"/>
                      <a:r>
                        <a:rPr lang="en-US" dirty="0">
                          <a:effectLst/>
                        </a:rPr>
                        <a:t>10 %</a:t>
                      </a:r>
                      <a:endParaRPr lang="en-US" dirty="0"/>
                    </a:p>
                  </a:txBody>
                  <a:tcPr marL="0" marR="0" marT="0" marB="0" anchor="ctr"/>
                </a:tc>
                <a:tc>
                  <a:txBody>
                    <a:bodyPr/>
                    <a:lstStyle/>
                    <a:p>
                      <a:pPr algn="ctr"/>
                      <a:r>
                        <a:rPr lang="en-US" dirty="0">
                          <a:effectLst/>
                        </a:rPr>
                        <a:t>5 %</a:t>
                      </a:r>
                      <a:endParaRPr lang="en-US" dirty="0"/>
                    </a:p>
                  </a:txBody>
                  <a:tcPr marL="0" marR="0" marT="0" marB="0" anchor="ctr"/>
                </a:tc>
                <a:extLst>
                  <a:ext uri="{0D108BD9-81ED-4DB2-BD59-A6C34878D82A}">
                    <a16:rowId xmlns:a16="http://schemas.microsoft.com/office/drawing/2014/main" val="727515441"/>
                  </a:ext>
                </a:extLst>
              </a:tr>
              <a:tr h="504339">
                <a:tc>
                  <a:txBody>
                    <a:bodyPr/>
                    <a:lstStyle/>
                    <a:p>
                      <a:r>
                        <a:rPr lang="en-US" b="1" dirty="0">
                          <a:effectLst/>
                        </a:rPr>
                        <a:t>Battery Voltage</a:t>
                      </a:r>
                      <a:endParaRPr lang="en-US" dirty="0"/>
                    </a:p>
                  </a:txBody>
                  <a:tcPr marL="0" marR="0" marT="0" marB="0" anchor="ctr"/>
                </a:tc>
                <a:tc>
                  <a:txBody>
                    <a:bodyPr/>
                    <a:lstStyle/>
                    <a:p>
                      <a:pPr algn="ctr"/>
                      <a:r>
                        <a:rPr lang="en-US" dirty="0">
                          <a:effectLst/>
                        </a:rPr>
                        <a:t>12.75</a:t>
                      </a:r>
                    </a:p>
                  </a:txBody>
                  <a:tcPr marL="0" marR="0" marT="0" marB="0" anchor="ctr"/>
                </a:tc>
                <a:tc>
                  <a:txBody>
                    <a:bodyPr/>
                    <a:lstStyle/>
                    <a:p>
                      <a:pPr algn="ctr"/>
                      <a:r>
                        <a:rPr lang="en-US" dirty="0">
                          <a:effectLst/>
                        </a:rPr>
                        <a:t>12.55</a:t>
                      </a:r>
                    </a:p>
                  </a:txBody>
                  <a:tcPr marL="0" marR="0" marT="0" marB="0" anchor="ctr"/>
                </a:tc>
                <a:tc>
                  <a:txBody>
                    <a:bodyPr/>
                    <a:lstStyle/>
                    <a:p>
                      <a:pPr algn="ctr"/>
                      <a:r>
                        <a:rPr lang="en-US" dirty="0">
                          <a:effectLst/>
                        </a:rPr>
                        <a:t>12.35</a:t>
                      </a:r>
                    </a:p>
                  </a:txBody>
                  <a:tcPr marL="0" marR="0" marT="0" marB="0" anchor="ctr"/>
                </a:tc>
                <a:tc>
                  <a:txBody>
                    <a:bodyPr/>
                    <a:lstStyle/>
                    <a:p>
                      <a:pPr algn="ctr"/>
                      <a:r>
                        <a:rPr lang="en-US" dirty="0">
                          <a:effectLst/>
                        </a:rPr>
                        <a:t>12.15</a:t>
                      </a:r>
                    </a:p>
                  </a:txBody>
                  <a:tcPr marL="0" marR="0" marT="0" marB="0" anchor="ctr"/>
                </a:tc>
                <a:tc>
                  <a:txBody>
                    <a:bodyPr/>
                    <a:lstStyle/>
                    <a:p>
                      <a:pPr algn="ctr"/>
                      <a:r>
                        <a:rPr lang="en-US" dirty="0">
                          <a:effectLst/>
                        </a:rPr>
                        <a:t>12.07</a:t>
                      </a:r>
                    </a:p>
                  </a:txBody>
                  <a:tcPr marL="0" marR="0" marT="0" marB="0" anchor="ctr"/>
                </a:tc>
                <a:tc>
                  <a:txBody>
                    <a:bodyPr/>
                    <a:lstStyle/>
                    <a:p>
                      <a:pPr algn="ctr"/>
                      <a:r>
                        <a:rPr lang="en-US" dirty="0">
                          <a:effectLst/>
                        </a:rPr>
                        <a:t>12.01</a:t>
                      </a:r>
                    </a:p>
                  </a:txBody>
                  <a:tcPr marL="0" marR="0" marT="0" marB="0" anchor="ctr"/>
                </a:tc>
                <a:extLst>
                  <a:ext uri="{0D108BD9-81ED-4DB2-BD59-A6C34878D82A}">
                    <a16:rowId xmlns:a16="http://schemas.microsoft.com/office/drawing/2014/main" val="1086913214"/>
                  </a:ext>
                </a:extLst>
              </a:tr>
              <a:tr h="504339">
                <a:tc>
                  <a:txBody>
                    <a:bodyPr/>
                    <a:lstStyle/>
                    <a:p>
                      <a:r>
                        <a:rPr lang="en-US" b="1" dirty="0">
                          <a:effectLst/>
                        </a:rPr>
                        <a:t>Stepped Down </a:t>
                      </a:r>
                      <a:endParaRPr lang="en-US" dirty="0"/>
                    </a:p>
                  </a:txBody>
                  <a:tcPr marL="0" marR="0" marT="0" marB="0" anchor="ctr"/>
                </a:tc>
                <a:tc>
                  <a:txBody>
                    <a:bodyPr/>
                    <a:lstStyle/>
                    <a:p>
                      <a:pPr algn="ctr"/>
                      <a:r>
                        <a:rPr lang="en-US" dirty="0">
                          <a:effectLst/>
                        </a:rPr>
                        <a:t>4.1313</a:t>
                      </a:r>
                    </a:p>
                  </a:txBody>
                  <a:tcPr marL="0" marR="0" marT="0" marB="0" anchor="ctr"/>
                </a:tc>
                <a:tc>
                  <a:txBody>
                    <a:bodyPr/>
                    <a:lstStyle/>
                    <a:p>
                      <a:pPr algn="ctr"/>
                      <a:r>
                        <a:rPr lang="en-US" dirty="0">
                          <a:effectLst/>
                        </a:rPr>
                        <a:t>4.0666</a:t>
                      </a:r>
                    </a:p>
                  </a:txBody>
                  <a:tcPr marL="0" marR="0" marT="0" marB="0" anchor="ctr"/>
                </a:tc>
                <a:tc>
                  <a:txBody>
                    <a:bodyPr/>
                    <a:lstStyle/>
                    <a:p>
                      <a:pPr algn="ctr"/>
                      <a:r>
                        <a:rPr lang="en-US" dirty="0">
                          <a:effectLst/>
                        </a:rPr>
                        <a:t>4.0018</a:t>
                      </a:r>
                    </a:p>
                  </a:txBody>
                  <a:tcPr marL="0" marR="0" marT="0" marB="0" anchor="ctr"/>
                </a:tc>
                <a:tc>
                  <a:txBody>
                    <a:bodyPr/>
                    <a:lstStyle/>
                    <a:p>
                      <a:pPr algn="ctr"/>
                      <a:r>
                        <a:rPr lang="en-US" dirty="0">
                          <a:effectLst/>
                        </a:rPr>
                        <a:t>3.937</a:t>
                      </a:r>
                    </a:p>
                  </a:txBody>
                  <a:tcPr marL="0" marR="0" marT="0" marB="0" anchor="ctr"/>
                </a:tc>
                <a:tc>
                  <a:txBody>
                    <a:bodyPr/>
                    <a:lstStyle/>
                    <a:p>
                      <a:pPr lvl="0" algn="ctr">
                        <a:buNone/>
                      </a:pPr>
                      <a:r>
                        <a:rPr lang="en-US" dirty="0">
                          <a:effectLst/>
                        </a:rPr>
                        <a:t>3.9107</a:t>
                      </a:r>
                      <a:endParaRPr lang="en-US" dirty="0"/>
                    </a:p>
                  </a:txBody>
                  <a:tcPr marL="0" marR="0" marT="0" marB="0" anchor="ctr"/>
                </a:tc>
                <a:tc>
                  <a:txBody>
                    <a:bodyPr/>
                    <a:lstStyle/>
                    <a:p>
                      <a:pPr lvl="0" algn="ctr">
                        <a:buNone/>
                      </a:pPr>
                      <a:r>
                        <a:rPr lang="en-US" dirty="0">
                          <a:effectLst/>
                        </a:rPr>
                        <a:t>3.8912</a:t>
                      </a:r>
                      <a:endParaRPr lang="en-US" dirty="0"/>
                    </a:p>
                  </a:txBody>
                  <a:tcPr marL="0" marR="0" marT="0" marB="0" anchor="ctr"/>
                </a:tc>
                <a:extLst>
                  <a:ext uri="{0D108BD9-81ED-4DB2-BD59-A6C34878D82A}">
                    <a16:rowId xmlns:a16="http://schemas.microsoft.com/office/drawing/2014/main" val="116625951"/>
                  </a:ext>
                </a:extLst>
              </a:tr>
              <a:tr h="252169">
                <a:tc>
                  <a:txBody>
                    <a:bodyPr/>
                    <a:lstStyle/>
                    <a:p>
                      <a:r>
                        <a:rPr lang="en-US" b="1" dirty="0">
                          <a:effectLst/>
                        </a:rPr>
                        <a:t>Digital Value</a:t>
                      </a:r>
                      <a:endParaRPr lang="en-US" dirty="0"/>
                    </a:p>
                  </a:txBody>
                  <a:tcPr marL="0" marR="0" marT="0" marB="0" anchor="ctr"/>
                </a:tc>
                <a:tc>
                  <a:txBody>
                    <a:bodyPr/>
                    <a:lstStyle/>
                    <a:p>
                      <a:pPr algn="ctr"/>
                      <a:r>
                        <a:rPr lang="en-US" dirty="0">
                          <a:effectLst/>
                        </a:rPr>
                        <a:t>2047</a:t>
                      </a:r>
                    </a:p>
                  </a:txBody>
                  <a:tcPr marL="0" marR="0" marT="0" marB="0" anchor="ctr"/>
                </a:tc>
                <a:tc>
                  <a:txBody>
                    <a:bodyPr/>
                    <a:lstStyle/>
                    <a:p>
                      <a:pPr algn="ctr"/>
                      <a:r>
                        <a:rPr lang="en-US" dirty="0">
                          <a:effectLst/>
                        </a:rPr>
                        <a:t>2029</a:t>
                      </a:r>
                    </a:p>
                  </a:txBody>
                  <a:tcPr marL="0" marR="0" marT="0" marB="0" anchor="ctr"/>
                </a:tc>
                <a:tc>
                  <a:txBody>
                    <a:bodyPr/>
                    <a:lstStyle/>
                    <a:p>
                      <a:pPr algn="ctr"/>
                      <a:r>
                        <a:rPr lang="en-US" dirty="0">
                          <a:effectLst/>
                        </a:rPr>
                        <a:t>1997</a:t>
                      </a:r>
                    </a:p>
                  </a:txBody>
                  <a:tcPr marL="0" marR="0" marT="0" marB="0" anchor="ctr"/>
                </a:tc>
                <a:tc>
                  <a:txBody>
                    <a:bodyPr/>
                    <a:lstStyle/>
                    <a:p>
                      <a:pPr algn="ctr"/>
                      <a:r>
                        <a:rPr lang="en-US" dirty="0">
                          <a:effectLst/>
                        </a:rPr>
                        <a:t>1964</a:t>
                      </a:r>
                    </a:p>
                  </a:txBody>
                  <a:tcPr marL="0" marR="0" marT="0" marB="0" anchor="ctr"/>
                </a:tc>
                <a:tc>
                  <a:txBody>
                    <a:bodyPr/>
                    <a:lstStyle/>
                    <a:p>
                      <a:pPr algn="ctr"/>
                      <a:r>
                        <a:rPr lang="en-US" dirty="0">
                          <a:effectLst/>
                        </a:rPr>
                        <a:t>1951</a:t>
                      </a:r>
                    </a:p>
                  </a:txBody>
                  <a:tcPr marL="0" marR="0" marT="0" marB="0" anchor="ctr"/>
                </a:tc>
                <a:tc>
                  <a:txBody>
                    <a:bodyPr/>
                    <a:lstStyle/>
                    <a:p>
                      <a:pPr algn="ctr"/>
                      <a:r>
                        <a:rPr lang="en-US" dirty="0">
                          <a:effectLst/>
                        </a:rPr>
                        <a:t>1942</a:t>
                      </a:r>
                    </a:p>
                  </a:txBody>
                  <a:tcPr marL="0" marR="0" marT="0" marB="0" anchor="ctr"/>
                </a:tc>
                <a:extLst>
                  <a:ext uri="{0D108BD9-81ED-4DB2-BD59-A6C34878D82A}">
                    <a16:rowId xmlns:a16="http://schemas.microsoft.com/office/drawing/2014/main" val="463395400"/>
                  </a:ext>
                </a:extLst>
              </a:tr>
            </a:tbl>
          </a:graphicData>
        </a:graphic>
      </p:graphicFrame>
    </p:spTree>
    <p:extLst>
      <p:ext uri="{BB962C8B-B14F-4D97-AF65-F5344CB8AC3E}">
        <p14:creationId xmlns:p14="http://schemas.microsoft.com/office/powerpoint/2010/main" val="1495477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EEPROM</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9833366"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a:ea typeface="+mn-lt"/>
                <a:cs typeface="+mn-lt"/>
              </a:rPr>
              <a:t>memory whose values are kept when the board is turned off </a:t>
            </a:r>
          </a:p>
          <a:p>
            <a:pPr marL="457200" indent="-457200">
              <a:spcBef>
                <a:spcPts val="600"/>
              </a:spcBef>
              <a:buFont typeface="Arial"/>
              <a:buChar char="•"/>
            </a:pPr>
            <a:r>
              <a:rPr lang="en-US" sz="3000">
                <a:cs typeface="Calibri"/>
              </a:rPr>
              <a:t>Store previous temperature output</a:t>
            </a:r>
          </a:p>
          <a:p>
            <a:pPr marL="457200" indent="-457200">
              <a:spcBef>
                <a:spcPts val="600"/>
              </a:spcBef>
              <a:buFont typeface="Arial"/>
              <a:buChar char="•"/>
            </a:pPr>
            <a:r>
              <a:rPr lang="en-US" sz="3000">
                <a:cs typeface="Calibri"/>
              </a:rPr>
              <a:t>100,000 write/erase cycles</a:t>
            </a:r>
            <a:endParaRPr lang="en-US"/>
          </a:p>
          <a:p>
            <a:pPr marL="457200" indent="-457200">
              <a:spcBef>
                <a:spcPts val="600"/>
              </a:spcBef>
              <a:buFont typeface="Arial"/>
              <a:buChar char="•"/>
            </a:pPr>
            <a:endParaRPr lang="en-US" sz="3000">
              <a:cs typeface="Calibri"/>
            </a:endParaRPr>
          </a:p>
        </p:txBody>
      </p:sp>
    </p:spTree>
    <p:extLst>
      <p:ext uri="{BB962C8B-B14F-4D97-AF65-F5344CB8AC3E}">
        <p14:creationId xmlns:p14="http://schemas.microsoft.com/office/powerpoint/2010/main" val="3854412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clock&#10;&#10;Description automatically generated">
            <a:extLst>
              <a:ext uri="{FF2B5EF4-FFF2-40B4-BE49-F238E27FC236}">
                <a16:creationId xmlns:a16="http://schemas.microsoft.com/office/drawing/2014/main" id="{DE76F846-76A6-4A6A-B13C-5233D33B0995}"/>
              </a:ext>
            </a:extLst>
          </p:cNvPr>
          <p:cNvPicPr>
            <a:picLocks noChangeAspect="1"/>
          </p:cNvPicPr>
          <p:nvPr/>
        </p:nvPicPr>
        <p:blipFill rotWithShape="1">
          <a:blip r:embed="rId3"/>
          <a:srcRect t="19564" r="-227" b="-79"/>
          <a:stretch/>
        </p:blipFill>
        <p:spPr>
          <a:xfrm>
            <a:off x="7152736" y="1243821"/>
            <a:ext cx="3847460" cy="3075295"/>
          </a:xfrm>
          <a:prstGeom prst="rect">
            <a:avLst/>
          </a:prstGeom>
        </p:spPr>
      </p:pic>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5"/>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VAC Control</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5016951"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a:cs typeface="Calibri"/>
              </a:rPr>
              <a:t>Attempt 1: Mimic IR signals from remote</a:t>
            </a:r>
          </a:p>
          <a:p>
            <a:pPr marL="457200" indent="-457200">
              <a:spcBef>
                <a:spcPts val="600"/>
              </a:spcBef>
              <a:buFont typeface="Arial"/>
              <a:buChar char="•"/>
            </a:pPr>
            <a:r>
              <a:rPr lang="en-US" sz="3000">
                <a:cs typeface="Calibri"/>
              </a:rPr>
              <a:t>Unsupported protocol</a:t>
            </a:r>
          </a:p>
          <a:p>
            <a:pPr>
              <a:spcBef>
                <a:spcPts val="600"/>
              </a:spcBef>
            </a:pPr>
            <a:endParaRPr lang="en-US" sz="3000">
              <a:cs typeface="Calibri"/>
            </a:endParaRPr>
          </a:p>
          <a:p>
            <a:pPr>
              <a:spcBef>
                <a:spcPts val="600"/>
              </a:spcBef>
            </a:pPr>
            <a:r>
              <a:rPr lang="en-US" sz="3000">
                <a:cs typeface="Calibri"/>
              </a:rPr>
              <a:t>Attempt 2: Mechanical Control</a:t>
            </a:r>
          </a:p>
          <a:p>
            <a:pPr marL="457200" indent="-457200">
              <a:spcBef>
                <a:spcPts val="600"/>
              </a:spcBef>
              <a:buFont typeface="Arial"/>
              <a:buChar char="•"/>
            </a:pPr>
            <a:r>
              <a:rPr lang="en-US" sz="3000">
                <a:cs typeface="Calibri"/>
              </a:rPr>
              <a:t>Inconsistent button pressing</a:t>
            </a:r>
          </a:p>
          <a:p>
            <a:pPr marL="457200" indent="-457200">
              <a:spcBef>
                <a:spcPts val="600"/>
              </a:spcBef>
              <a:buFont typeface="Arial"/>
              <a:buChar char="•"/>
            </a:pPr>
            <a:r>
              <a:rPr lang="en-US" sz="3000">
                <a:cs typeface="Calibri"/>
              </a:rPr>
              <a:t>Success rate 12/20</a:t>
            </a:r>
          </a:p>
          <a:p>
            <a:pPr>
              <a:spcBef>
                <a:spcPts val="600"/>
              </a:spcBef>
            </a:pPr>
            <a:endParaRPr lang="en-US" sz="3000">
              <a:cs typeface="Calibri"/>
            </a:endParaRPr>
          </a:p>
          <a:p>
            <a:pPr marL="457200" indent="-457200">
              <a:spcBef>
                <a:spcPts val="600"/>
              </a:spcBef>
              <a:buFont typeface="Arial"/>
              <a:buChar char="•"/>
            </a:pPr>
            <a:endParaRPr lang="en-US" sz="3000">
              <a:cs typeface="Calibri"/>
            </a:endParaRPr>
          </a:p>
        </p:txBody>
      </p:sp>
      <p:pic>
        <p:nvPicPr>
          <p:cNvPr id="7" name="Picture 6">
            <a:extLst>
              <a:ext uri="{FF2B5EF4-FFF2-40B4-BE49-F238E27FC236}">
                <a16:creationId xmlns:a16="http://schemas.microsoft.com/office/drawing/2014/main" id="{AF4C045A-9A7A-C4B1-89E6-FA381D95E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0818" y="3343541"/>
            <a:ext cx="4654416" cy="189321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FE02F06-FDEA-1BE0-E485-F0D27B01C8B2}"/>
              </a:ext>
            </a:extLst>
          </p:cNvPr>
          <p:cNvCxnSpPr/>
          <p:nvPr/>
        </p:nvCxnSpPr>
        <p:spPr>
          <a:xfrm>
            <a:off x="6912372" y="1734445"/>
            <a:ext cx="4322618" cy="3417958"/>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B3C0438D-664C-2AA8-FD04-52C062FD0D5F}"/>
              </a:ext>
            </a:extLst>
          </p:cNvPr>
          <p:cNvCxnSpPr>
            <a:cxnSpLocks/>
          </p:cNvCxnSpPr>
          <p:nvPr/>
        </p:nvCxnSpPr>
        <p:spPr>
          <a:xfrm flipV="1">
            <a:off x="6727645" y="1727606"/>
            <a:ext cx="4302742" cy="342479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51640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5764564" cy="896993"/>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VAC Control</a:t>
            </a:r>
          </a:p>
        </p:txBody>
      </p:sp>
      <p:sp>
        <p:nvSpPr>
          <p:cNvPr id="3" name="Google Shape;77;p13">
            <a:extLst>
              <a:ext uri="{FF2B5EF4-FFF2-40B4-BE49-F238E27FC236}">
                <a16:creationId xmlns:a16="http://schemas.microsoft.com/office/drawing/2014/main" id="{DDACAB9A-37E4-E432-43B3-12C75FF92D34}"/>
              </a:ext>
            </a:extLst>
          </p:cNvPr>
          <p:cNvSpPr txBox="1"/>
          <p:nvPr/>
        </p:nvSpPr>
        <p:spPr>
          <a:xfrm>
            <a:off x="1225776" y="2007793"/>
            <a:ext cx="4729404"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000">
                <a:cs typeface="Calibri"/>
              </a:rPr>
              <a:t>Attempt 3: Vertical Actuator</a:t>
            </a:r>
          </a:p>
          <a:p>
            <a:pPr marL="457200" indent="-457200">
              <a:spcBef>
                <a:spcPts val="600"/>
              </a:spcBef>
              <a:buFont typeface="Arial"/>
              <a:buChar char="•"/>
            </a:pPr>
            <a:r>
              <a:rPr lang="en-US" sz="3000">
                <a:cs typeface="Calibri"/>
              </a:rPr>
              <a:t>Success rate 20/20</a:t>
            </a:r>
          </a:p>
          <a:p>
            <a:pPr>
              <a:spcBef>
                <a:spcPts val="600"/>
              </a:spcBef>
            </a:pPr>
            <a:endParaRPr lang="en-US" sz="3000">
              <a:cs typeface="Calibri"/>
            </a:endParaRPr>
          </a:p>
        </p:txBody>
      </p:sp>
      <p:pic>
        <p:nvPicPr>
          <p:cNvPr id="11" name="Picture 11" descr="A picture containing white&#10;&#10;Description automatically generated">
            <a:extLst>
              <a:ext uri="{FF2B5EF4-FFF2-40B4-BE49-F238E27FC236}">
                <a16:creationId xmlns:a16="http://schemas.microsoft.com/office/drawing/2014/main" id="{135E6DA5-39BB-3FF8-1C9A-A2BA2DAE2627}"/>
              </a:ext>
            </a:extLst>
          </p:cNvPr>
          <p:cNvPicPr>
            <a:picLocks noChangeAspect="1"/>
          </p:cNvPicPr>
          <p:nvPr/>
        </p:nvPicPr>
        <p:blipFill rotWithShape="1">
          <a:blip r:embed="rId5"/>
          <a:srcRect l="26378" t="523" r="-394"/>
          <a:stretch/>
        </p:blipFill>
        <p:spPr>
          <a:xfrm rot="5400000">
            <a:off x="5748068" y="677174"/>
            <a:ext cx="5438903" cy="5489292"/>
          </a:xfrm>
          <a:prstGeom prst="rect">
            <a:avLst/>
          </a:prstGeom>
        </p:spPr>
      </p:pic>
    </p:spTree>
    <p:extLst>
      <p:ext uri="{BB962C8B-B14F-4D97-AF65-F5344CB8AC3E}">
        <p14:creationId xmlns:p14="http://schemas.microsoft.com/office/powerpoint/2010/main" val="3675507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pic>
        <p:nvPicPr>
          <p:cNvPr id="9" name="Picture 9" descr="A picture containing text, electronics, screenshot&#10;&#10;Description automatically generated">
            <a:extLst>
              <a:ext uri="{FF2B5EF4-FFF2-40B4-BE49-F238E27FC236}">
                <a16:creationId xmlns:a16="http://schemas.microsoft.com/office/drawing/2014/main" id="{362BE52E-E887-7566-3D76-9C79C575957B}"/>
              </a:ext>
            </a:extLst>
          </p:cNvPr>
          <p:cNvPicPr>
            <a:picLocks noChangeAspect="1"/>
          </p:cNvPicPr>
          <p:nvPr/>
        </p:nvPicPr>
        <p:blipFill>
          <a:blip r:embed="rId5"/>
          <a:stretch>
            <a:fillRect/>
          </a:stretch>
        </p:blipFill>
        <p:spPr>
          <a:xfrm>
            <a:off x="2804515" y="2348948"/>
            <a:ext cx="2022015" cy="4114800"/>
          </a:xfrm>
          <a:prstGeom prst="rect">
            <a:avLst/>
          </a:prstGeom>
        </p:spPr>
      </p:pic>
      <p:pic>
        <p:nvPicPr>
          <p:cNvPr id="10" name="Picture 11" descr="Graphical user interface, text, application, chat or text message&#10;&#10;Description automatically generated">
            <a:extLst>
              <a:ext uri="{FF2B5EF4-FFF2-40B4-BE49-F238E27FC236}">
                <a16:creationId xmlns:a16="http://schemas.microsoft.com/office/drawing/2014/main" id="{E154A51E-5EEA-3A0A-64D8-91E967198C52}"/>
              </a:ext>
            </a:extLst>
          </p:cNvPr>
          <p:cNvPicPr>
            <a:picLocks noChangeAspect="1"/>
          </p:cNvPicPr>
          <p:nvPr/>
        </p:nvPicPr>
        <p:blipFill>
          <a:blip r:embed="rId6"/>
          <a:stretch>
            <a:fillRect/>
          </a:stretch>
        </p:blipFill>
        <p:spPr>
          <a:xfrm>
            <a:off x="696107" y="2348948"/>
            <a:ext cx="1998133" cy="4114800"/>
          </a:xfrm>
          <a:prstGeom prst="rect">
            <a:avLst/>
          </a:prstGeom>
        </p:spPr>
      </p:pic>
      <p:pic>
        <p:nvPicPr>
          <p:cNvPr id="12" name="Picture 12" descr="Graphical user interface, text, application, email&#10;&#10;Description automatically generated">
            <a:extLst>
              <a:ext uri="{FF2B5EF4-FFF2-40B4-BE49-F238E27FC236}">
                <a16:creationId xmlns:a16="http://schemas.microsoft.com/office/drawing/2014/main" id="{59165EFF-3DF2-BD38-C588-06ABECEBA155}"/>
              </a:ext>
            </a:extLst>
          </p:cNvPr>
          <p:cNvPicPr>
            <a:picLocks noChangeAspect="1"/>
          </p:cNvPicPr>
          <p:nvPr/>
        </p:nvPicPr>
        <p:blipFill>
          <a:blip r:embed="rId7"/>
          <a:stretch>
            <a:fillRect/>
          </a:stretch>
        </p:blipFill>
        <p:spPr>
          <a:xfrm>
            <a:off x="5624444" y="1678640"/>
            <a:ext cx="2743200" cy="971761"/>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1A7EDAB3-3993-2978-5881-8BF03395A295}"/>
              </a:ext>
            </a:extLst>
          </p:cNvPr>
          <p:cNvPicPr>
            <a:picLocks noChangeAspect="1"/>
          </p:cNvPicPr>
          <p:nvPr/>
        </p:nvPicPr>
        <p:blipFill>
          <a:blip r:embed="rId8"/>
          <a:stretch>
            <a:fillRect/>
          </a:stretch>
        </p:blipFill>
        <p:spPr>
          <a:xfrm>
            <a:off x="5624444" y="2647936"/>
            <a:ext cx="2743200" cy="998910"/>
          </a:xfrm>
          <a:prstGeom prst="rect">
            <a:avLst/>
          </a:prstGeom>
        </p:spPr>
      </p:pic>
      <p:pic>
        <p:nvPicPr>
          <p:cNvPr id="14" name="Picture 14" descr="Graphical user interface, text, application, email&#10;&#10;Description automatically generated">
            <a:extLst>
              <a:ext uri="{FF2B5EF4-FFF2-40B4-BE49-F238E27FC236}">
                <a16:creationId xmlns:a16="http://schemas.microsoft.com/office/drawing/2014/main" id="{EC0EB536-423D-3EBE-0790-A1222AE36B7E}"/>
              </a:ext>
            </a:extLst>
          </p:cNvPr>
          <p:cNvPicPr>
            <a:picLocks noChangeAspect="1"/>
          </p:cNvPicPr>
          <p:nvPr/>
        </p:nvPicPr>
        <p:blipFill>
          <a:blip r:embed="rId9"/>
          <a:stretch>
            <a:fillRect/>
          </a:stretch>
        </p:blipFill>
        <p:spPr>
          <a:xfrm>
            <a:off x="5624444" y="3640791"/>
            <a:ext cx="2743200" cy="967893"/>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1A3F6E3D-D233-54AD-83F5-F186E94DEFD8}"/>
              </a:ext>
            </a:extLst>
          </p:cNvPr>
          <p:cNvPicPr>
            <a:picLocks noChangeAspect="1"/>
          </p:cNvPicPr>
          <p:nvPr/>
        </p:nvPicPr>
        <p:blipFill>
          <a:blip r:embed="rId10"/>
          <a:stretch>
            <a:fillRect/>
          </a:stretch>
        </p:blipFill>
        <p:spPr>
          <a:xfrm>
            <a:off x="5624444" y="4613271"/>
            <a:ext cx="2743200" cy="889279"/>
          </a:xfrm>
          <a:prstGeom prst="rect">
            <a:avLst/>
          </a:prstGeom>
        </p:spPr>
      </p:pic>
      <p:pic>
        <p:nvPicPr>
          <p:cNvPr id="16" name="Picture 16" descr="Graphical user interface, text, application&#10;&#10;Description automatically generated">
            <a:extLst>
              <a:ext uri="{FF2B5EF4-FFF2-40B4-BE49-F238E27FC236}">
                <a16:creationId xmlns:a16="http://schemas.microsoft.com/office/drawing/2014/main" id="{BD9B0423-6531-2233-035D-90B56E6DBEBE}"/>
              </a:ext>
            </a:extLst>
          </p:cNvPr>
          <p:cNvPicPr>
            <a:picLocks noChangeAspect="1"/>
          </p:cNvPicPr>
          <p:nvPr/>
        </p:nvPicPr>
        <p:blipFill>
          <a:blip r:embed="rId11"/>
          <a:stretch>
            <a:fillRect/>
          </a:stretch>
        </p:blipFill>
        <p:spPr>
          <a:xfrm>
            <a:off x="8435009" y="1389140"/>
            <a:ext cx="2743200" cy="832935"/>
          </a:xfrm>
          <a:prstGeom prst="rect">
            <a:avLst/>
          </a:prstGeom>
        </p:spPr>
      </p:pic>
      <p:pic>
        <p:nvPicPr>
          <p:cNvPr id="17" name="Picture 17" descr="Graphical user interface, text, application&#10;&#10;Description automatically generated">
            <a:extLst>
              <a:ext uri="{FF2B5EF4-FFF2-40B4-BE49-F238E27FC236}">
                <a16:creationId xmlns:a16="http://schemas.microsoft.com/office/drawing/2014/main" id="{3D3EE1CD-5DD0-A6D6-60FE-A006CC1CA647}"/>
              </a:ext>
            </a:extLst>
          </p:cNvPr>
          <p:cNvPicPr>
            <a:picLocks noChangeAspect="1"/>
          </p:cNvPicPr>
          <p:nvPr/>
        </p:nvPicPr>
        <p:blipFill>
          <a:blip r:embed="rId12"/>
          <a:stretch>
            <a:fillRect/>
          </a:stretch>
        </p:blipFill>
        <p:spPr>
          <a:xfrm>
            <a:off x="8435009" y="2216690"/>
            <a:ext cx="2743200" cy="977923"/>
          </a:xfrm>
          <a:prstGeom prst="rect">
            <a:avLst/>
          </a:prstGeom>
        </p:spPr>
      </p:pic>
      <p:pic>
        <p:nvPicPr>
          <p:cNvPr id="18" name="Picture 18" descr="Graphical user interface, text, application, email&#10;&#10;Description automatically generated">
            <a:extLst>
              <a:ext uri="{FF2B5EF4-FFF2-40B4-BE49-F238E27FC236}">
                <a16:creationId xmlns:a16="http://schemas.microsoft.com/office/drawing/2014/main" id="{CBB739DE-EEBA-F425-2427-5DEF60CDE303}"/>
              </a:ext>
            </a:extLst>
          </p:cNvPr>
          <p:cNvPicPr>
            <a:picLocks noChangeAspect="1"/>
          </p:cNvPicPr>
          <p:nvPr/>
        </p:nvPicPr>
        <p:blipFill>
          <a:blip r:embed="rId13"/>
          <a:stretch>
            <a:fillRect/>
          </a:stretch>
        </p:blipFill>
        <p:spPr>
          <a:xfrm>
            <a:off x="8435009" y="3153066"/>
            <a:ext cx="2743200" cy="982564"/>
          </a:xfrm>
          <a:prstGeom prst="rect">
            <a:avLst/>
          </a:prstGeom>
        </p:spPr>
      </p:pic>
      <p:pic>
        <p:nvPicPr>
          <p:cNvPr id="19" name="Picture 19" descr="Graphical user interface, text&#10;&#10;Description automatically generated">
            <a:extLst>
              <a:ext uri="{FF2B5EF4-FFF2-40B4-BE49-F238E27FC236}">
                <a16:creationId xmlns:a16="http://schemas.microsoft.com/office/drawing/2014/main" id="{D916E3B4-2DF7-5D80-5CFA-34A00081AAA3}"/>
              </a:ext>
            </a:extLst>
          </p:cNvPr>
          <p:cNvPicPr>
            <a:picLocks noChangeAspect="1"/>
          </p:cNvPicPr>
          <p:nvPr/>
        </p:nvPicPr>
        <p:blipFill>
          <a:blip r:embed="rId14"/>
          <a:stretch>
            <a:fillRect/>
          </a:stretch>
        </p:blipFill>
        <p:spPr>
          <a:xfrm>
            <a:off x="8435009" y="4117033"/>
            <a:ext cx="2743200" cy="843673"/>
          </a:xfrm>
          <a:prstGeom prst="rect">
            <a:avLst/>
          </a:prstGeom>
        </p:spPr>
      </p:pic>
      <p:pic>
        <p:nvPicPr>
          <p:cNvPr id="20" name="Picture 20">
            <a:extLst>
              <a:ext uri="{FF2B5EF4-FFF2-40B4-BE49-F238E27FC236}">
                <a16:creationId xmlns:a16="http://schemas.microsoft.com/office/drawing/2014/main" id="{378C68CF-32AE-C62A-A20B-28499C374751}"/>
              </a:ext>
            </a:extLst>
          </p:cNvPr>
          <p:cNvPicPr>
            <a:picLocks noChangeAspect="1"/>
          </p:cNvPicPr>
          <p:nvPr/>
        </p:nvPicPr>
        <p:blipFill>
          <a:blip r:embed="rId15"/>
          <a:stretch>
            <a:fillRect/>
          </a:stretch>
        </p:blipFill>
        <p:spPr>
          <a:xfrm>
            <a:off x="8435009" y="4958715"/>
            <a:ext cx="2743200" cy="861004"/>
          </a:xfrm>
          <a:prstGeom prst="rect">
            <a:avLst/>
          </a:prstGeom>
        </p:spPr>
      </p:pic>
      <p:sp>
        <p:nvSpPr>
          <p:cNvPr id="21" name="TextBox 20">
            <a:extLst>
              <a:ext uri="{FF2B5EF4-FFF2-40B4-BE49-F238E27FC236}">
                <a16:creationId xmlns:a16="http://schemas.microsoft.com/office/drawing/2014/main" id="{C44ECBD2-EB12-9BCE-DE58-6E701F2428B5}"/>
              </a:ext>
            </a:extLst>
          </p:cNvPr>
          <p:cNvSpPr txBox="1"/>
          <p:nvPr/>
        </p:nvSpPr>
        <p:spPr>
          <a:xfrm>
            <a:off x="883478" y="1949174"/>
            <a:ext cx="40750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Popups displayed to user on startup</a:t>
            </a:r>
            <a:endParaRPr lang="en-US"/>
          </a:p>
        </p:txBody>
      </p:sp>
      <p:sp>
        <p:nvSpPr>
          <p:cNvPr id="22" name="TextBox 21">
            <a:extLst>
              <a:ext uri="{FF2B5EF4-FFF2-40B4-BE49-F238E27FC236}">
                <a16:creationId xmlns:a16="http://schemas.microsoft.com/office/drawing/2014/main" id="{2B6BCB55-767F-5746-EA08-52A4BC477126}"/>
              </a:ext>
            </a:extLst>
          </p:cNvPr>
          <p:cNvSpPr txBox="1"/>
          <p:nvPr/>
        </p:nvSpPr>
        <p:spPr>
          <a:xfrm>
            <a:off x="6653695" y="916609"/>
            <a:ext cx="3809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notifications the app can send</a:t>
            </a:r>
          </a:p>
        </p:txBody>
      </p:sp>
      <p:sp>
        <p:nvSpPr>
          <p:cNvPr id="23" name="TextBox 22">
            <a:extLst>
              <a:ext uri="{FF2B5EF4-FFF2-40B4-BE49-F238E27FC236}">
                <a16:creationId xmlns:a16="http://schemas.microsoft.com/office/drawing/2014/main" id="{5AF30225-78EF-5DDC-5553-FD6F01208851}"/>
              </a:ext>
            </a:extLst>
          </p:cNvPr>
          <p:cNvSpPr txBox="1"/>
          <p:nvPr/>
        </p:nvSpPr>
        <p:spPr>
          <a:xfrm>
            <a:off x="237434" y="712305"/>
            <a:ext cx="57757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cs typeface="Calibri"/>
              </a:rPr>
              <a:t>Application</a:t>
            </a:r>
          </a:p>
        </p:txBody>
      </p:sp>
    </p:spTree>
    <p:extLst>
      <p:ext uri="{BB962C8B-B14F-4D97-AF65-F5344CB8AC3E}">
        <p14:creationId xmlns:p14="http://schemas.microsoft.com/office/powerpoint/2010/main" val="171290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7;p13">
            <a:extLst>
              <a:ext uri="{FF2B5EF4-FFF2-40B4-BE49-F238E27FC236}">
                <a16:creationId xmlns:a16="http://schemas.microsoft.com/office/drawing/2014/main" id="{C4DD0F35-069D-4477-C7BC-A00D1119CEC9}"/>
              </a:ext>
            </a:extLst>
          </p:cNvPr>
          <p:cNvSpPr txBox="1"/>
          <p:nvPr/>
        </p:nvSpPr>
        <p:spPr>
          <a:xfrm>
            <a:off x="1031580" y="1934051"/>
            <a:ext cx="9833366" cy="3502311"/>
          </a:xfrm>
          <a:prstGeom prst="rect">
            <a:avLst/>
          </a:prstGeom>
          <a:noFill/>
          <a:ln>
            <a:noFill/>
          </a:ln>
        </p:spPr>
        <p:txBody>
          <a:bodyPr spcFirstLastPara="1" wrap="square" lIns="91425" tIns="91425" rIns="91425" bIns="91425" anchor="t" anchorCtr="0">
            <a:noAutofit/>
          </a:bodyPr>
          <a:lstStyle/>
          <a:p>
            <a:pPr>
              <a:spcBef>
                <a:spcPts val="600"/>
              </a:spcBef>
            </a:pPr>
            <a:r>
              <a:rPr lang="en-US" sz="3200">
                <a:solidFill>
                  <a:srgbClr val="000000"/>
                </a:solidFill>
              </a:rPr>
              <a:t>The Chilly Dog provides</a:t>
            </a:r>
            <a:r>
              <a:rPr lang="en-US" sz="3200" b="0" i="0" u="none" strike="noStrike">
                <a:solidFill>
                  <a:srgbClr val="000000"/>
                </a:solidFill>
                <a:effectLst/>
              </a:rPr>
              <a:t> ideal cabin conditions to allow your pet to safely stay unattended in a vehicle.</a:t>
            </a:r>
            <a:endParaRPr sz="3000">
              <a:solidFill>
                <a:srgbClr val="2E3037"/>
              </a:solidFill>
              <a:ea typeface="Quicksand"/>
              <a:cs typeface="Quicksand"/>
              <a:sym typeface="Quicksand"/>
            </a:endParaRPr>
          </a:p>
        </p:txBody>
      </p:sp>
      <p:graphicFrame>
        <p:nvGraphicFramePr>
          <p:cNvPr id="16" name="Google Shape;77;p13">
            <a:extLst>
              <a:ext uri="{FF2B5EF4-FFF2-40B4-BE49-F238E27FC236}">
                <a16:creationId xmlns:a16="http://schemas.microsoft.com/office/drawing/2014/main" id="{58A823DC-28C1-30E2-D3D0-4D8661E99671}"/>
              </a:ext>
            </a:extLst>
          </p:cNvPr>
          <p:cNvGraphicFramePr/>
          <p:nvPr>
            <p:extLst>
              <p:ext uri="{D42A27DB-BD31-4B8C-83A1-F6EECF244321}">
                <p14:modId xmlns:p14="http://schemas.microsoft.com/office/powerpoint/2010/main" val="4069837221"/>
              </p:ext>
            </p:extLst>
          </p:nvPr>
        </p:nvGraphicFramePr>
        <p:xfrm>
          <a:off x="700518" y="2916632"/>
          <a:ext cx="9833366" cy="3502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9"/>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4585621" cy="911370"/>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Product</a:t>
            </a:r>
          </a:p>
        </p:txBody>
      </p:sp>
    </p:spTree>
    <p:extLst>
      <p:ext uri="{BB962C8B-B14F-4D97-AF65-F5344CB8AC3E}">
        <p14:creationId xmlns:p14="http://schemas.microsoft.com/office/powerpoint/2010/main" val="351573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8" name="Title 7">
            <a:extLst>
              <a:ext uri="{FF2B5EF4-FFF2-40B4-BE49-F238E27FC236}">
                <a16:creationId xmlns:a16="http://schemas.microsoft.com/office/drawing/2014/main" id="{4689813B-338D-F141-4B0C-D8C9871ADF88}"/>
              </a:ext>
            </a:extLst>
          </p:cNvPr>
          <p:cNvSpPr>
            <a:spLocks noGrp="1"/>
          </p:cNvSpPr>
          <p:nvPr>
            <p:ph type="title"/>
          </p:nvPr>
        </p:nvSpPr>
        <p:spPr/>
        <p:txBody>
          <a:bodyPr/>
          <a:lstStyle/>
          <a:p>
            <a:r>
              <a:rPr lang="en-US">
                <a:latin typeface="Calibri"/>
                <a:cs typeface="Calibri Light"/>
              </a:rPr>
              <a:t>Application User flow</a:t>
            </a:r>
          </a:p>
        </p:txBody>
      </p:sp>
      <p:pic>
        <p:nvPicPr>
          <p:cNvPr id="9" name="Picture 9" descr="Graphical user interface, application&#10;&#10;Description automatically generated">
            <a:extLst>
              <a:ext uri="{FF2B5EF4-FFF2-40B4-BE49-F238E27FC236}">
                <a16:creationId xmlns:a16="http://schemas.microsoft.com/office/drawing/2014/main" id="{2EDC88AF-F15E-8B4A-9F29-8A303815D40E}"/>
              </a:ext>
            </a:extLst>
          </p:cNvPr>
          <p:cNvPicPr>
            <a:picLocks noChangeAspect="1"/>
          </p:cNvPicPr>
          <p:nvPr/>
        </p:nvPicPr>
        <p:blipFill>
          <a:blip r:embed="rId5"/>
          <a:stretch>
            <a:fillRect/>
          </a:stretch>
        </p:blipFill>
        <p:spPr>
          <a:xfrm>
            <a:off x="510576" y="1437861"/>
            <a:ext cx="1872238" cy="3728279"/>
          </a:xfrm>
          <a:prstGeom prst="rect">
            <a:avLst/>
          </a:prstGeom>
        </p:spPr>
      </p:pic>
      <p:sp>
        <p:nvSpPr>
          <p:cNvPr id="10" name="TextBox 9">
            <a:extLst>
              <a:ext uri="{FF2B5EF4-FFF2-40B4-BE49-F238E27FC236}">
                <a16:creationId xmlns:a16="http://schemas.microsoft.com/office/drawing/2014/main" id="{A46FDAE3-4864-1556-7A1A-C51D6F44DCBD}"/>
              </a:ext>
            </a:extLst>
          </p:cNvPr>
          <p:cNvSpPr txBox="1"/>
          <p:nvPr/>
        </p:nvSpPr>
        <p:spPr>
          <a:xfrm>
            <a:off x="2479260" y="1474304"/>
            <a:ext cx="22142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 opens with confirmations and then this unfilled screen</a:t>
            </a:r>
            <a:endParaRPr lang="en-US"/>
          </a:p>
        </p:txBody>
      </p:sp>
      <p:pic>
        <p:nvPicPr>
          <p:cNvPr id="12" name="Picture 12" descr="Graphical user interface, text, application, chat or text message&#10;&#10;Description automatically generated">
            <a:extLst>
              <a:ext uri="{FF2B5EF4-FFF2-40B4-BE49-F238E27FC236}">
                <a16:creationId xmlns:a16="http://schemas.microsoft.com/office/drawing/2014/main" id="{13F1606A-4166-D87D-594F-AC7C85FB4ADA}"/>
              </a:ext>
            </a:extLst>
          </p:cNvPr>
          <p:cNvPicPr>
            <a:picLocks noChangeAspect="1"/>
          </p:cNvPicPr>
          <p:nvPr/>
        </p:nvPicPr>
        <p:blipFill>
          <a:blip r:embed="rId6"/>
          <a:stretch>
            <a:fillRect/>
          </a:stretch>
        </p:blipFill>
        <p:spPr>
          <a:xfrm>
            <a:off x="4289033" y="1437861"/>
            <a:ext cx="1830412" cy="3728279"/>
          </a:xfrm>
          <a:prstGeom prst="rect">
            <a:avLst/>
          </a:prstGeom>
        </p:spPr>
      </p:pic>
      <p:cxnSp>
        <p:nvCxnSpPr>
          <p:cNvPr id="13" name="Straight Arrow Connector 12">
            <a:extLst>
              <a:ext uri="{FF2B5EF4-FFF2-40B4-BE49-F238E27FC236}">
                <a16:creationId xmlns:a16="http://schemas.microsoft.com/office/drawing/2014/main" id="{3DCED1DB-10BE-0826-23C1-53364A5C633F}"/>
              </a:ext>
            </a:extLst>
          </p:cNvPr>
          <p:cNvCxnSpPr/>
          <p:nvPr/>
        </p:nvCxnSpPr>
        <p:spPr>
          <a:xfrm flipV="1">
            <a:off x="2683980" y="3300204"/>
            <a:ext cx="1334051" cy="77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ED722568-A457-6F4D-EA0E-59DF1DE94053}"/>
              </a:ext>
            </a:extLst>
          </p:cNvPr>
          <p:cNvSpPr txBox="1"/>
          <p:nvPr/>
        </p:nvSpPr>
        <p:spPr>
          <a:xfrm>
            <a:off x="6145696" y="1446695"/>
            <a:ext cx="22694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Go to connect a device page to type in the phone number of the chilly dog, box has error checking</a:t>
            </a:r>
          </a:p>
        </p:txBody>
      </p:sp>
      <p:pic>
        <p:nvPicPr>
          <p:cNvPr id="15" name="Picture 15" descr="Graphical user interface, text, application, chat or text message&#10;&#10;Description automatically generated">
            <a:extLst>
              <a:ext uri="{FF2B5EF4-FFF2-40B4-BE49-F238E27FC236}">
                <a16:creationId xmlns:a16="http://schemas.microsoft.com/office/drawing/2014/main" id="{1A8D4745-2640-8630-A448-7177BD8DC33A}"/>
              </a:ext>
            </a:extLst>
          </p:cNvPr>
          <p:cNvPicPr>
            <a:picLocks noChangeAspect="1"/>
          </p:cNvPicPr>
          <p:nvPr/>
        </p:nvPicPr>
        <p:blipFill>
          <a:blip r:embed="rId7"/>
          <a:stretch>
            <a:fillRect/>
          </a:stretch>
        </p:blipFill>
        <p:spPr>
          <a:xfrm>
            <a:off x="5204791" y="3809773"/>
            <a:ext cx="1567071" cy="2203626"/>
          </a:xfrm>
          <a:prstGeom prst="rect">
            <a:avLst/>
          </a:prstGeom>
        </p:spPr>
      </p:pic>
      <p:pic>
        <p:nvPicPr>
          <p:cNvPr id="16" name="Picture 16" descr="Graphical user interface, text, application, chat or text message&#10;&#10;Description automatically generated">
            <a:extLst>
              <a:ext uri="{FF2B5EF4-FFF2-40B4-BE49-F238E27FC236}">
                <a16:creationId xmlns:a16="http://schemas.microsoft.com/office/drawing/2014/main" id="{2611B8CC-702D-3365-1094-7A056AD42C2F}"/>
              </a:ext>
            </a:extLst>
          </p:cNvPr>
          <p:cNvPicPr>
            <a:picLocks noChangeAspect="1"/>
          </p:cNvPicPr>
          <p:nvPr/>
        </p:nvPicPr>
        <p:blipFill>
          <a:blip r:embed="rId8"/>
          <a:stretch>
            <a:fillRect/>
          </a:stretch>
        </p:blipFill>
        <p:spPr>
          <a:xfrm>
            <a:off x="6640443" y="3812203"/>
            <a:ext cx="1649897" cy="2198769"/>
          </a:xfrm>
          <a:prstGeom prst="rect">
            <a:avLst/>
          </a:prstGeom>
        </p:spPr>
      </p:pic>
      <p:cxnSp>
        <p:nvCxnSpPr>
          <p:cNvPr id="17" name="Straight Arrow Connector 16">
            <a:extLst>
              <a:ext uri="{FF2B5EF4-FFF2-40B4-BE49-F238E27FC236}">
                <a16:creationId xmlns:a16="http://schemas.microsoft.com/office/drawing/2014/main" id="{31D59648-A34A-BBFC-48BB-D9BCC9176904}"/>
              </a:ext>
            </a:extLst>
          </p:cNvPr>
          <p:cNvCxnSpPr/>
          <p:nvPr/>
        </p:nvCxnSpPr>
        <p:spPr>
          <a:xfrm>
            <a:off x="6647207" y="3814554"/>
            <a:ext cx="8835" cy="220096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D44CF38E-1A6B-B13D-7E38-945CE8E4A1B3}"/>
              </a:ext>
            </a:extLst>
          </p:cNvPr>
          <p:cNvCxnSpPr/>
          <p:nvPr/>
        </p:nvCxnSpPr>
        <p:spPr>
          <a:xfrm flipV="1">
            <a:off x="6215822" y="3298133"/>
            <a:ext cx="2040833" cy="22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9" descr="Graphical user interface, text, application, chat or text message&#10;&#10;Description automatically generated">
            <a:extLst>
              <a:ext uri="{FF2B5EF4-FFF2-40B4-BE49-F238E27FC236}">
                <a16:creationId xmlns:a16="http://schemas.microsoft.com/office/drawing/2014/main" id="{A71A23C1-27E8-4BEF-A275-60E80F8CCDB0}"/>
              </a:ext>
            </a:extLst>
          </p:cNvPr>
          <p:cNvPicPr>
            <a:picLocks noChangeAspect="1"/>
          </p:cNvPicPr>
          <p:nvPr/>
        </p:nvPicPr>
        <p:blipFill>
          <a:blip r:embed="rId9"/>
          <a:stretch>
            <a:fillRect/>
          </a:stretch>
        </p:blipFill>
        <p:spPr>
          <a:xfrm>
            <a:off x="8413022" y="1476513"/>
            <a:ext cx="1831914" cy="3728279"/>
          </a:xfrm>
          <a:prstGeom prst="rect">
            <a:avLst/>
          </a:prstGeom>
        </p:spPr>
      </p:pic>
      <p:sp>
        <p:nvSpPr>
          <p:cNvPr id="20" name="TextBox 19">
            <a:extLst>
              <a:ext uri="{FF2B5EF4-FFF2-40B4-BE49-F238E27FC236}">
                <a16:creationId xmlns:a16="http://schemas.microsoft.com/office/drawing/2014/main" id="{DCB4A4E9-4934-2E39-EB7C-14104EF71B44}"/>
              </a:ext>
            </a:extLst>
          </p:cNvPr>
          <p:cNvSpPr txBox="1"/>
          <p:nvPr/>
        </p:nvSpPr>
        <p:spPr>
          <a:xfrm>
            <a:off x="10353260" y="1518478"/>
            <a:ext cx="16289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App propagates with info from Arduino once a valid device has been entered</a:t>
            </a:r>
            <a:endParaRPr lang="en-US"/>
          </a:p>
        </p:txBody>
      </p:sp>
    </p:spTree>
    <p:extLst>
      <p:ext uri="{BB962C8B-B14F-4D97-AF65-F5344CB8AC3E}">
        <p14:creationId xmlns:p14="http://schemas.microsoft.com/office/powerpoint/2010/main" val="2977957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9" name="Title 1">
            <a:extLst>
              <a:ext uri="{FF2B5EF4-FFF2-40B4-BE49-F238E27FC236}">
                <a16:creationId xmlns:a16="http://schemas.microsoft.com/office/drawing/2014/main" id="{9DAC7F58-3D5E-6D88-E5B3-C21FFE6EC86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latin typeface="Calibri"/>
                <a:cs typeface="Calibri Light"/>
              </a:rPr>
              <a:t>Modem</a:t>
            </a:r>
            <a:endParaRPr lang="en-US" sz="4800">
              <a:latin typeface="Calibri"/>
            </a:endParaRPr>
          </a:p>
        </p:txBody>
      </p:sp>
      <p:pic>
        <p:nvPicPr>
          <p:cNvPr id="10" name="Picture 9" descr="Graphical user interface, text, application&#10;&#10;Description automatically generated">
            <a:extLst>
              <a:ext uri="{FF2B5EF4-FFF2-40B4-BE49-F238E27FC236}">
                <a16:creationId xmlns:a16="http://schemas.microsoft.com/office/drawing/2014/main" id="{507A0B24-3896-B346-3009-FF13AEADDF42}"/>
              </a:ext>
            </a:extLst>
          </p:cNvPr>
          <p:cNvPicPr>
            <a:picLocks noGrp="1" noChangeAspect="1"/>
          </p:cNvPicPr>
          <p:nvPr/>
        </p:nvPicPr>
        <p:blipFill>
          <a:blip r:embed="rId5"/>
          <a:stretch>
            <a:fillRect/>
          </a:stretch>
        </p:blipFill>
        <p:spPr>
          <a:xfrm>
            <a:off x="8344223" y="1987171"/>
            <a:ext cx="2619753" cy="4649511"/>
          </a:xfrm>
          <a:prstGeom prst="rect">
            <a:avLst/>
          </a:prstGeom>
        </p:spPr>
      </p:pic>
      <p:pic>
        <p:nvPicPr>
          <p:cNvPr id="12" name="Picture 11" descr="Graphical user interface, text, email&#10;&#10;Description automatically generated">
            <a:extLst>
              <a:ext uri="{FF2B5EF4-FFF2-40B4-BE49-F238E27FC236}">
                <a16:creationId xmlns:a16="http://schemas.microsoft.com/office/drawing/2014/main" id="{F8315F1B-8341-7153-3E0C-65C0D35B63C1}"/>
              </a:ext>
            </a:extLst>
          </p:cNvPr>
          <p:cNvPicPr>
            <a:picLocks noChangeAspect="1"/>
          </p:cNvPicPr>
          <p:nvPr/>
        </p:nvPicPr>
        <p:blipFill>
          <a:blip r:embed="rId6"/>
          <a:stretch>
            <a:fillRect/>
          </a:stretch>
        </p:blipFill>
        <p:spPr>
          <a:xfrm>
            <a:off x="6626252" y="82919"/>
            <a:ext cx="3820076" cy="2392780"/>
          </a:xfrm>
          <a:prstGeom prst="rect">
            <a:avLst/>
          </a:prstGeom>
        </p:spPr>
      </p:pic>
      <p:cxnSp>
        <p:nvCxnSpPr>
          <p:cNvPr id="13" name="Straight Arrow Connector 12">
            <a:extLst>
              <a:ext uri="{FF2B5EF4-FFF2-40B4-BE49-F238E27FC236}">
                <a16:creationId xmlns:a16="http://schemas.microsoft.com/office/drawing/2014/main" id="{F9382932-295C-0CB8-B561-E577A388B5A8}"/>
              </a:ext>
            </a:extLst>
          </p:cNvPr>
          <p:cNvCxnSpPr/>
          <p:nvPr/>
        </p:nvCxnSpPr>
        <p:spPr>
          <a:xfrm>
            <a:off x="7471379" y="534660"/>
            <a:ext cx="309838" cy="126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8E5632DB-67C7-F2A8-5CAF-E7FF9EF4F984}"/>
              </a:ext>
            </a:extLst>
          </p:cNvPr>
          <p:cNvCxnSpPr>
            <a:cxnSpLocks/>
          </p:cNvCxnSpPr>
          <p:nvPr/>
        </p:nvCxnSpPr>
        <p:spPr>
          <a:xfrm>
            <a:off x="7471378" y="805452"/>
            <a:ext cx="309838" cy="126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5BBFEF52-3401-5B74-B303-90093CED7D98}"/>
              </a:ext>
            </a:extLst>
          </p:cNvPr>
          <p:cNvCxnSpPr>
            <a:cxnSpLocks/>
          </p:cNvCxnSpPr>
          <p:nvPr/>
        </p:nvCxnSpPr>
        <p:spPr>
          <a:xfrm>
            <a:off x="7471378" y="1063651"/>
            <a:ext cx="309838" cy="1260"/>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16" name="Picture 15" descr="Graphical user interface, text, application, email&#10;&#10;Description automatically generated">
            <a:extLst>
              <a:ext uri="{FF2B5EF4-FFF2-40B4-BE49-F238E27FC236}">
                <a16:creationId xmlns:a16="http://schemas.microsoft.com/office/drawing/2014/main" id="{C18F00DA-A600-4FB8-2704-17D14808FB9A}"/>
              </a:ext>
            </a:extLst>
          </p:cNvPr>
          <p:cNvPicPr>
            <a:picLocks noChangeAspect="1"/>
          </p:cNvPicPr>
          <p:nvPr/>
        </p:nvPicPr>
        <p:blipFill>
          <a:blip r:embed="rId7"/>
          <a:stretch>
            <a:fillRect/>
          </a:stretch>
        </p:blipFill>
        <p:spPr>
          <a:xfrm>
            <a:off x="5549376" y="2541043"/>
            <a:ext cx="2743200" cy="982426"/>
          </a:xfrm>
          <a:prstGeom prst="rect">
            <a:avLst/>
          </a:prstGeom>
        </p:spPr>
      </p:pic>
      <p:cxnSp>
        <p:nvCxnSpPr>
          <p:cNvPr id="17" name="Straight Arrow Connector 16">
            <a:extLst>
              <a:ext uri="{FF2B5EF4-FFF2-40B4-BE49-F238E27FC236}">
                <a16:creationId xmlns:a16="http://schemas.microsoft.com/office/drawing/2014/main" id="{371B2A1C-D906-5BD5-5BBF-787CCA650891}"/>
              </a:ext>
            </a:extLst>
          </p:cNvPr>
          <p:cNvCxnSpPr>
            <a:cxnSpLocks/>
          </p:cNvCxnSpPr>
          <p:nvPr/>
        </p:nvCxnSpPr>
        <p:spPr>
          <a:xfrm>
            <a:off x="7471378" y="1535965"/>
            <a:ext cx="309838" cy="126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64CDF160-F510-2833-C8E8-FF8ABEEEAB9F}"/>
              </a:ext>
            </a:extLst>
          </p:cNvPr>
          <p:cNvCxnSpPr/>
          <p:nvPr/>
        </p:nvCxnSpPr>
        <p:spPr>
          <a:xfrm>
            <a:off x="7771692" y="513799"/>
            <a:ext cx="989970" cy="2696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A177FF-51E2-8958-C3B0-031FC44AE5A5}"/>
              </a:ext>
            </a:extLst>
          </p:cNvPr>
          <p:cNvCxnSpPr/>
          <p:nvPr/>
        </p:nvCxnSpPr>
        <p:spPr>
          <a:xfrm>
            <a:off x="7788617" y="826707"/>
            <a:ext cx="2060548" cy="241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57E3BC-3317-0FD2-FE5C-CA2D163FB071}"/>
              </a:ext>
            </a:extLst>
          </p:cNvPr>
          <p:cNvCxnSpPr/>
          <p:nvPr/>
        </p:nvCxnSpPr>
        <p:spPr>
          <a:xfrm>
            <a:off x="7723673" y="1051450"/>
            <a:ext cx="2236879" cy="3244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B4E3C3-97B1-2F01-265C-052ACA30D1C5}"/>
              </a:ext>
            </a:extLst>
          </p:cNvPr>
          <p:cNvCxnSpPr/>
          <p:nvPr/>
        </p:nvCxnSpPr>
        <p:spPr>
          <a:xfrm flipH="1">
            <a:off x="7351411" y="1546986"/>
            <a:ext cx="319914" cy="139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Graphical user interface, text, application, email&#10;&#10;Description automatically generated">
            <a:extLst>
              <a:ext uri="{FF2B5EF4-FFF2-40B4-BE49-F238E27FC236}">
                <a16:creationId xmlns:a16="http://schemas.microsoft.com/office/drawing/2014/main" id="{9DBBB5EE-45FE-D799-3CA2-2C075E4D2302}"/>
              </a:ext>
            </a:extLst>
          </p:cNvPr>
          <p:cNvPicPr>
            <a:picLocks noChangeAspect="1"/>
          </p:cNvPicPr>
          <p:nvPr/>
        </p:nvPicPr>
        <p:blipFill>
          <a:blip r:embed="rId8"/>
          <a:stretch>
            <a:fillRect/>
          </a:stretch>
        </p:blipFill>
        <p:spPr>
          <a:xfrm>
            <a:off x="119432" y="1953202"/>
            <a:ext cx="5323754" cy="3317013"/>
          </a:xfrm>
          <a:prstGeom prst="rect">
            <a:avLst/>
          </a:prstGeom>
        </p:spPr>
      </p:pic>
      <p:sp>
        <p:nvSpPr>
          <p:cNvPr id="23" name="TextBox 14">
            <a:extLst>
              <a:ext uri="{FF2B5EF4-FFF2-40B4-BE49-F238E27FC236}">
                <a16:creationId xmlns:a16="http://schemas.microsoft.com/office/drawing/2014/main" id="{DD00401D-EEC2-2D77-0116-D4C515394685}"/>
              </a:ext>
            </a:extLst>
          </p:cNvPr>
          <p:cNvSpPr txBox="1"/>
          <p:nvPr/>
        </p:nvSpPr>
        <p:spPr>
          <a:xfrm>
            <a:off x="5548115" y="724215"/>
            <a:ext cx="1020198"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a:cs typeface="Calibri"/>
              </a:rPr>
              <a:t>Sending</a:t>
            </a:r>
          </a:p>
        </p:txBody>
      </p:sp>
      <p:sp>
        <p:nvSpPr>
          <p:cNvPr id="24" name="TextBox 15">
            <a:extLst>
              <a:ext uri="{FF2B5EF4-FFF2-40B4-BE49-F238E27FC236}">
                <a16:creationId xmlns:a16="http://schemas.microsoft.com/office/drawing/2014/main" id="{58192846-BC19-8D35-8D9E-1C9213C13FCF}"/>
              </a:ext>
            </a:extLst>
          </p:cNvPr>
          <p:cNvSpPr txBox="1"/>
          <p:nvPr/>
        </p:nvSpPr>
        <p:spPr>
          <a:xfrm>
            <a:off x="37785" y="1593272"/>
            <a:ext cx="394224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cs typeface="Calibri"/>
              </a:rPr>
              <a:t>Receiving</a:t>
            </a:r>
          </a:p>
        </p:txBody>
      </p:sp>
    </p:spTree>
    <p:extLst>
      <p:ext uri="{BB962C8B-B14F-4D97-AF65-F5344CB8AC3E}">
        <p14:creationId xmlns:p14="http://schemas.microsoft.com/office/powerpoint/2010/main" val="3123048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8" name="Title 7">
            <a:extLst>
              <a:ext uri="{FF2B5EF4-FFF2-40B4-BE49-F238E27FC236}">
                <a16:creationId xmlns:a16="http://schemas.microsoft.com/office/drawing/2014/main" id="{563CD827-582D-8407-0A1E-0EEBEF3E3E51}"/>
              </a:ext>
            </a:extLst>
          </p:cNvPr>
          <p:cNvSpPr>
            <a:spLocks noGrp="1"/>
          </p:cNvSpPr>
          <p:nvPr>
            <p:ph type="title"/>
          </p:nvPr>
        </p:nvSpPr>
        <p:spPr/>
        <p:txBody>
          <a:bodyPr/>
          <a:lstStyle/>
          <a:p>
            <a:r>
              <a:rPr lang="en-US">
                <a:latin typeface="Calibri"/>
                <a:cs typeface="Calibri Light"/>
              </a:rPr>
              <a:t>Modem Text Receiving</a:t>
            </a:r>
            <a:endParaRPr lang="en-US">
              <a:latin typeface="Calibri"/>
            </a:endParaRPr>
          </a:p>
        </p:txBody>
      </p:sp>
      <p:pic>
        <p:nvPicPr>
          <p:cNvPr id="9" name="Picture 9" descr="Graphical user interface, text, application&#10;&#10;Description automatically generated">
            <a:extLst>
              <a:ext uri="{FF2B5EF4-FFF2-40B4-BE49-F238E27FC236}">
                <a16:creationId xmlns:a16="http://schemas.microsoft.com/office/drawing/2014/main" id="{1EF01E8D-B67A-403F-C969-A8BD411FB916}"/>
              </a:ext>
            </a:extLst>
          </p:cNvPr>
          <p:cNvPicPr>
            <a:picLocks noChangeAspect="1"/>
          </p:cNvPicPr>
          <p:nvPr/>
        </p:nvPicPr>
        <p:blipFill>
          <a:blip r:embed="rId5"/>
          <a:stretch>
            <a:fillRect/>
          </a:stretch>
        </p:blipFill>
        <p:spPr>
          <a:xfrm>
            <a:off x="284922" y="1305841"/>
            <a:ext cx="6199809" cy="3545056"/>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62243BEB-6887-65E7-5390-4896BCDBC445}"/>
              </a:ext>
            </a:extLst>
          </p:cNvPr>
          <p:cNvPicPr>
            <a:picLocks noChangeAspect="1"/>
          </p:cNvPicPr>
          <p:nvPr/>
        </p:nvPicPr>
        <p:blipFill>
          <a:blip r:embed="rId6"/>
          <a:stretch>
            <a:fillRect/>
          </a:stretch>
        </p:blipFill>
        <p:spPr>
          <a:xfrm>
            <a:off x="4851399" y="3522569"/>
            <a:ext cx="6685721" cy="2264515"/>
          </a:xfrm>
          <a:prstGeom prst="rect">
            <a:avLst/>
          </a:prstGeom>
        </p:spPr>
      </p:pic>
      <p:sp>
        <p:nvSpPr>
          <p:cNvPr id="11" name="TextBox 10">
            <a:extLst>
              <a:ext uri="{FF2B5EF4-FFF2-40B4-BE49-F238E27FC236}">
                <a16:creationId xmlns:a16="http://schemas.microsoft.com/office/drawing/2014/main" id="{4D02B87D-36BE-357D-0235-4425C9617DB4}"/>
              </a:ext>
            </a:extLst>
          </p:cNvPr>
          <p:cNvSpPr txBox="1"/>
          <p:nvPr/>
        </p:nvSpPr>
        <p:spPr>
          <a:xfrm>
            <a:off x="1612346" y="1369391"/>
            <a:ext cx="484256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Message sent from phone when first read attempted</a:t>
            </a:r>
          </a:p>
          <a:p>
            <a:pPr marL="285750" indent="-285750">
              <a:buFont typeface="Arial"/>
              <a:buChar char="•"/>
            </a:pPr>
            <a:r>
              <a:rPr lang="en-US">
                <a:cs typeface="Calibri"/>
              </a:rPr>
              <a:t>Message received 2 minutes later, this was one of the few examples of the modem receiving the texts</a:t>
            </a:r>
          </a:p>
        </p:txBody>
      </p:sp>
      <p:sp>
        <p:nvSpPr>
          <p:cNvPr id="12" name="TextBox 11">
            <a:extLst>
              <a:ext uri="{FF2B5EF4-FFF2-40B4-BE49-F238E27FC236}">
                <a16:creationId xmlns:a16="http://schemas.microsoft.com/office/drawing/2014/main" id="{D8B22C76-0F84-6605-EE9D-BDFAF885EDED}"/>
              </a:ext>
            </a:extLst>
          </p:cNvPr>
          <p:cNvSpPr txBox="1"/>
          <p:nvPr/>
        </p:nvSpPr>
        <p:spPr>
          <a:xfrm>
            <a:off x="5483086" y="5847521"/>
            <a:ext cx="5002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panose="020F0502020204030204"/>
              </a:rPr>
              <a:t>This shows the modem being recognized by AT&amp;T and how they classify it</a:t>
            </a:r>
            <a:endParaRPr lang="en-US"/>
          </a:p>
        </p:txBody>
      </p:sp>
    </p:spTree>
    <p:extLst>
      <p:ext uri="{BB962C8B-B14F-4D97-AF65-F5344CB8AC3E}">
        <p14:creationId xmlns:p14="http://schemas.microsoft.com/office/powerpoint/2010/main" val="1181142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3" name="Title 2">
            <a:extLst>
              <a:ext uri="{FF2B5EF4-FFF2-40B4-BE49-F238E27FC236}">
                <a16:creationId xmlns:a16="http://schemas.microsoft.com/office/drawing/2014/main" id="{B5074508-B450-76DD-B5EF-8A525988261E}"/>
              </a:ext>
            </a:extLst>
          </p:cNvPr>
          <p:cNvSpPr>
            <a:spLocks noGrp="1"/>
          </p:cNvSpPr>
          <p:nvPr>
            <p:ph type="title"/>
          </p:nvPr>
        </p:nvSpPr>
        <p:spPr/>
        <p:txBody>
          <a:bodyPr/>
          <a:lstStyle/>
          <a:p>
            <a:r>
              <a:rPr lang="en-US">
                <a:latin typeface="Calibri"/>
                <a:cs typeface="Calibri"/>
              </a:rPr>
              <a:t>Modem issues</a:t>
            </a:r>
            <a:endParaRPr lang="en-US"/>
          </a:p>
        </p:txBody>
      </p:sp>
      <p:sp>
        <p:nvSpPr>
          <p:cNvPr id="7" name="TextBox 6">
            <a:extLst>
              <a:ext uri="{FF2B5EF4-FFF2-40B4-BE49-F238E27FC236}">
                <a16:creationId xmlns:a16="http://schemas.microsoft.com/office/drawing/2014/main" id="{6262B7C2-7D5E-598C-317B-FF3FA56AFECB}"/>
              </a:ext>
            </a:extLst>
          </p:cNvPr>
          <p:cNvSpPr txBox="1"/>
          <p:nvPr/>
        </p:nvSpPr>
        <p:spPr>
          <a:xfrm>
            <a:off x="530087" y="1369392"/>
            <a:ext cx="763104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panose="020F0502020204030204"/>
              </a:rPr>
              <a:t>Started with </a:t>
            </a:r>
            <a:r>
              <a:rPr lang="en-US" sz="2400" err="1">
                <a:cs typeface="Calibri" panose="020F0502020204030204"/>
              </a:rPr>
              <a:t>gsm</a:t>
            </a:r>
            <a:endParaRPr lang="en-US" sz="2400">
              <a:cs typeface="Calibri" panose="020F0502020204030204"/>
            </a:endParaRPr>
          </a:p>
          <a:p>
            <a:pPr marL="285750" indent="-285750">
              <a:buFont typeface="Arial"/>
              <a:buChar char="•"/>
            </a:pPr>
            <a:r>
              <a:rPr lang="en-US" sz="2400">
                <a:cs typeface="Calibri" panose="020F0502020204030204"/>
              </a:rPr>
              <a:t>Moved to </a:t>
            </a:r>
            <a:r>
              <a:rPr lang="en-US" sz="2400" err="1">
                <a:cs typeface="Calibri" panose="020F0502020204030204"/>
              </a:rPr>
              <a:t>waveshare</a:t>
            </a:r>
            <a:r>
              <a:rPr lang="en-US" sz="2400">
                <a:cs typeface="Calibri" panose="020F0502020204030204"/>
              </a:rPr>
              <a:t> 7600</a:t>
            </a:r>
          </a:p>
          <a:p>
            <a:pPr marL="285750" indent="-285750">
              <a:buFont typeface="Arial"/>
              <a:buChar char="•"/>
            </a:pPr>
            <a:r>
              <a:rPr lang="en-US" sz="2400">
                <a:cs typeface="Calibri" panose="020F0502020204030204"/>
              </a:rPr>
              <a:t>Had issues connecting it to the Pi</a:t>
            </a:r>
          </a:p>
          <a:p>
            <a:pPr marL="285750" indent="-285750">
              <a:buFont typeface="Arial"/>
              <a:buChar char="•"/>
            </a:pPr>
            <a:r>
              <a:rPr lang="en-US" sz="2400">
                <a:cs typeface="Calibri" panose="020F0502020204030204"/>
              </a:rPr>
              <a:t>Then had issues with UART in 404</a:t>
            </a:r>
          </a:p>
          <a:p>
            <a:pPr marL="285750" indent="-285750">
              <a:buFont typeface="Arial"/>
              <a:buChar char="•"/>
            </a:pPr>
            <a:r>
              <a:rPr lang="en-US" sz="2400">
                <a:cs typeface="Calibri" panose="020F0502020204030204"/>
              </a:rPr>
              <a:t>Broke one </a:t>
            </a:r>
            <a:r>
              <a:rPr lang="en-US" sz="2400" err="1">
                <a:cs typeface="Calibri" panose="020F0502020204030204"/>
              </a:rPr>
              <a:t>Waveshare</a:t>
            </a:r>
            <a:r>
              <a:rPr lang="en-US" sz="2400">
                <a:cs typeface="Calibri" panose="020F0502020204030204"/>
              </a:rPr>
              <a:t>, bought new one</a:t>
            </a:r>
          </a:p>
          <a:p>
            <a:pPr marL="285750" indent="-285750">
              <a:buFont typeface="Arial"/>
              <a:buChar char="•"/>
            </a:pPr>
            <a:r>
              <a:rPr lang="en-US" sz="2400">
                <a:cs typeface="Calibri" panose="020F0502020204030204"/>
              </a:rPr>
              <a:t>UART still wasn’t working so switched to </a:t>
            </a:r>
            <a:r>
              <a:rPr lang="en-US" sz="2400" err="1">
                <a:cs typeface="Calibri" panose="020F0502020204030204"/>
              </a:rPr>
              <a:t>Sparkfun</a:t>
            </a:r>
            <a:r>
              <a:rPr lang="en-US" sz="2400">
                <a:cs typeface="Calibri" panose="020F0502020204030204"/>
              </a:rPr>
              <a:t> Sara R4</a:t>
            </a:r>
          </a:p>
          <a:p>
            <a:pPr marL="285750" indent="-285750">
              <a:buFont typeface="Arial"/>
              <a:buChar char="•"/>
            </a:pPr>
            <a:r>
              <a:rPr lang="en-US" sz="2400">
                <a:cs typeface="Calibri" panose="020F0502020204030204"/>
              </a:rPr>
              <a:t>Still having issues with receiving texts so got a </a:t>
            </a:r>
            <a:r>
              <a:rPr lang="en-US" sz="2400" err="1">
                <a:cs typeface="Calibri" panose="020F0502020204030204"/>
              </a:rPr>
              <a:t>bluetooth</a:t>
            </a:r>
            <a:r>
              <a:rPr lang="en-US" sz="2400">
                <a:cs typeface="Calibri" panose="020F0502020204030204"/>
              </a:rPr>
              <a:t> module</a:t>
            </a:r>
          </a:p>
          <a:p>
            <a:pPr marL="285750" indent="-285750">
              <a:buFont typeface="Arial"/>
              <a:buChar char="•"/>
            </a:pPr>
            <a:r>
              <a:rPr lang="en-US" sz="2400">
                <a:cs typeface="Calibri" panose="020F0502020204030204"/>
              </a:rPr>
              <a:t>Burned </a:t>
            </a:r>
            <a:r>
              <a:rPr lang="en-US" sz="2400" err="1">
                <a:cs typeface="Calibri" panose="020F0502020204030204"/>
              </a:rPr>
              <a:t>Sparkfun</a:t>
            </a:r>
            <a:r>
              <a:rPr lang="en-US" sz="2400">
                <a:cs typeface="Calibri" panose="020F0502020204030204"/>
              </a:rPr>
              <a:t> yesterday, fully implemented </a:t>
            </a:r>
            <a:r>
              <a:rPr lang="en-US" sz="2400" err="1">
                <a:cs typeface="Calibri" panose="020F0502020204030204"/>
              </a:rPr>
              <a:t>bluetooth</a:t>
            </a:r>
          </a:p>
        </p:txBody>
      </p:sp>
      <p:pic>
        <p:nvPicPr>
          <p:cNvPr id="13" name="Picture 13" descr="A picture containing text, electronics&#10;&#10;Description automatically generated">
            <a:extLst>
              <a:ext uri="{FF2B5EF4-FFF2-40B4-BE49-F238E27FC236}">
                <a16:creationId xmlns:a16="http://schemas.microsoft.com/office/drawing/2014/main" id="{9BF23DCE-FCE4-2F54-AC8D-C45F8130FD6E}"/>
              </a:ext>
            </a:extLst>
          </p:cNvPr>
          <p:cNvPicPr>
            <a:picLocks noChangeAspect="1"/>
          </p:cNvPicPr>
          <p:nvPr/>
        </p:nvPicPr>
        <p:blipFill>
          <a:blip r:embed="rId5"/>
          <a:stretch>
            <a:fillRect/>
          </a:stretch>
        </p:blipFill>
        <p:spPr>
          <a:xfrm>
            <a:off x="8065051" y="3360531"/>
            <a:ext cx="2743200" cy="2743200"/>
          </a:xfrm>
          <a:prstGeom prst="rect">
            <a:avLst/>
          </a:prstGeom>
        </p:spPr>
      </p:pic>
      <p:pic>
        <p:nvPicPr>
          <p:cNvPr id="14" name="Picture 14" descr="A picture containing electronics&#10;&#10;Description automatically generated">
            <a:extLst>
              <a:ext uri="{FF2B5EF4-FFF2-40B4-BE49-F238E27FC236}">
                <a16:creationId xmlns:a16="http://schemas.microsoft.com/office/drawing/2014/main" id="{358A57D4-9B7D-B8E7-D2BE-C326114B530A}"/>
              </a:ext>
            </a:extLst>
          </p:cNvPr>
          <p:cNvPicPr>
            <a:picLocks noChangeAspect="1"/>
          </p:cNvPicPr>
          <p:nvPr/>
        </p:nvPicPr>
        <p:blipFill>
          <a:blip r:embed="rId6"/>
          <a:stretch>
            <a:fillRect/>
          </a:stretch>
        </p:blipFill>
        <p:spPr>
          <a:xfrm>
            <a:off x="7546009" y="367747"/>
            <a:ext cx="2743200" cy="2743200"/>
          </a:xfrm>
          <a:prstGeom prst="rect">
            <a:avLst/>
          </a:prstGeom>
        </p:spPr>
      </p:pic>
      <p:sp>
        <p:nvSpPr>
          <p:cNvPr id="15" name="TextBox 14">
            <a:extLst>
              <a:ext uri="{FF2B5EF4-FFF2-40B4-BE49-F238E27FC236}">
                <a16:creationId xmlns:a16="http://schemas.microsoft.com/office/drawing/2014/main" id="{EC72AD9D-0D3A-4C67-6BA4-F60140F504B4}"/>
              </a:ext>
            </a:extLst>
          </p:cNvPr>
          <p:cNvSpPr txBox="1"/>
          <p:nvPr/>
        </p:nvSpPr>
        <p:spPr>
          <a:xfrm>
            <a:off x="7216912" y="425173"/>
            <a:ext cx="2451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Calibri"/>
              </a:rPr>
              <a:t>Waveshare</a:t>
            </a:r>
            <a:r>
              <a:rPr lang="en-US">
                <a:cs typeface="Calibri"/>
              </a:rPr>
              <a:t> Sim7600 4G Hat</a:t>
            </a:r>
          </a:p>
        </p:txBody>
      </p:sp>
      <p:sp>
        <p:nvSpPr>
          <p:cNvPr id="16" name="TextBox 15">
            <a:extLst>
              <a:ext uri="{FF2B5EF4-FFF2-40B4-BE49-F238E27FC236}">
                <a16:creationId xmlns:a16="http://schemas.microsoft.com/office/drawing/2014/main" id="{90CDF4A0-B0FB-FF7B-291E-E76F582DB12F}"/>
              </a:ext>
            </a:extLst>
          </p:cNvPr>
          <p:cNvSpPr txBox="1"/>
          <p:nvPr/>
        </p:nvSpPr>
        <p:spPr>
          <a:xfrm>
            <a:off x="8580782" y="3544957"/>
            <a:ext cx="26062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Sparkfun</a:t>
            </a:r>
            <a:r>
              <a:rPr lang="en-US">
                <a:cs typeface="Calibri"/>
              </a:rPr>
              <a:t> Sara R4</a:t>
            </a:r>
          </a:p>
        </p:txBody>
      </p:sp>
      <p:pic>
        <p:nvPicPr>
          <p:cNvPr id="17" name="Picture 17">
            <a:extLst>
              <a:ext uri="{FF2B5EF4-FFF2-40B4-BE49-F238E27FC236}">
                <a16:creationId xmlns:a16="http://schemas.microsoft.com/office/drawing/2014/main" id="{7E8DEA67-FB5A-0473-56E2-896FC11EF897}"/>
              </a:ext>
            </a:extLst>
          </p:cNvPr>
          <p:cNvPicPr>
            <a:picLocks noChangeAspect="1"/>
          </p:cNvPicPr>
          <p:nvPr/>
        </p:nvPicPr>
        <p:blipFill>
          <a:blip r:embed="rId7"/>
          <a:stretch>
            <a:fillRect/>
          </a:stretch>
        </p:blipFill>
        <p:spPr>
          <a:xfrm>
            <a:off x="5850834" y="4829313"/>
            <a:ext cx="1937027" cy="1937027"/>
          </a:xfrm>
          <a:prstGeom prst="rect">
            <a:avLst/>
          </a:prstGeom>
        </p:spPr>
      </p:pic>
      <p:sp>
        <p:nvSpPr>
          <p:cNvPr id="18" name="TextBox 17">
            <a:extLst>
              <a:ext uri="{FF2B5EF4-FFF2-40B4-BE49-F238E27FC236}">
                <a16:creationId xmlns:a16="http://schemas.microsoft.com/office/drawing/2014/main" id="{FD7035F4-8F8C-C11D-686E-9BC37FCD2851}"/>
              </a:ext>
            </a:extLst>
          </p:cNvPr>
          <p:cNvSpPr txBox="1"/>
          <p:nvPr/>
        </p:nvSpPr>
        <p:spPr>
          <a:xfrm>
            <a:off x="5218043" y="4831520"/>
            <a:ext cx="18166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HC-05 Bluetooth Module</a:t>
            </a:r>
            <a:endParaRPr lang="en-US"/>
          </a:p>
        </p:txBody>
      </p:sp>
    </p:spTree>
    <p:extLst>
      <p:ext uri="{BB962C8B-B14F-4D97-AF65-F5344CB8AC3E}">
        <p14:creationId xmlns:p14="http://schemas.microsoft.com/office/powerpoint/2010/main" val="3043257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623780-95D5-4E31-371A-DCC6CE137CD7}"/>
              </a:ext>
            </a:extLst>
          </p:cNvPr>
          <p:cNvSpPr/>
          <p:nvPr/>
        </p:nvSpPr>
        <p:spPr>
          <a:xfrm>
            <a:off x="1" y="0"/>
            <a:ext cx="2471738" cy="657225"/>
          </a:xfrm>
          <a:prstGeom prst="snip1Rect">
            <a:avLst/>
          </a:prstGeom>
          <a:solidFill>
            <a:srgbClr val="77D4FC"/>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8EA7CE-A981-3435-D2FA-8105968C4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141162"/>
            <a:ext cx="2219325" cy="371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0DC8D401-0BDA-5B23-D5F2-5994E2E15008}"/>
              </a:ext>
            </a:extLst>
          </p:cNvPr>
          <p:cNvPicPr>
            <a:picLocks noChangeAspect="1"/>
          </p:cNvPicPr>
          <p:nvPr/>
        </p:nvPicPr>
        <p:blipFill rotWithShape="1">
          <a:blip r:embed="rId4"/>
          <a:srcRect r="69167"/>
          <a:stretch/>
        </p:blipFill>
        <p:spPr>
          <a:xfrm>
            <a:off x="11059142" y="5979886"/>
            <a:ext cx="1132857" cy="878114"/>
          </a:xfrm>
          <a:prstGeom prst="rect">
            <a:avLst/>
          </a:prstGeom>
        </p:spPr>
      </p:pic>
      <p:sp>
        <p:nvSpPr>
          <p:cNvPr id="2" name="Google Shape;76;p13">
            <a:extLst>
              <a:ext uri="{FF2B5EF4-FFF2-40B4-BE49-F238E27FC236}">
                <a16:creationId xmlns:a16="http://schemas.microsoft.com/office/drawing/2014/main" id="{673B157A-00D8-B3B7-94E7-46765FD5C224}"/>
              </a:ext>
            </a:extLst>
          </p:cNvPr>
          <p:cNvSpPr txBox="1">
            <a:spLocks noGrp="1"/>
          </p:cNvSpPr>
          <p:nvPr>
            <p:ph type="title"/>
          </p:nvPr>
        </p:nvSpPr>
        <p:spPr>
          <a:xfrm>
            <a:off x="1031580" y="1096423"/>
            <a:ext cx="4585621" cy="911370"/>
          </a:xfrm>
          <a:prstGeom prst="rect">
            <a:avLst/>
          </a:prstGeom>
        </p:spPr>
        <p:txBody>
          <a:bodyPr spcFirstLastPara="1" wrap="square" lIns="91425" tIns="91425" rIns="91425" bIns="91425" anchor="b" anchorCtr="0">
            <a:noAutofit/>
          </a:bodyPr>
          <a:lstStyle/>
          <a:p>
            <a:pPr>
              <a:spcBef>
                <a:spcPts val="0"/>
              </a:spcBef>
            </a:pPr>
            <a:r>
              <a:rPr lang="en-US" sz="4800">
                <a:solidFill>
                  <a:srgbClr val="2E3037"/>
                </a:solidFill>
                <a:latin typeface="+mn-lt"/>
                <a:cs typeface="Calibri"/>
              </a:rPr>
              <a:t>Set up</a:t>
            </a:r>
          </a:p>
        </p:txBody>
      </p:sp>
      <p:pic>
        <p:nvPicPr>
          <p:cNvPr id="7" name="Picture 7" descr="A picture containing car, car seat, control panel&#10;&#10;Description automatically generated">
            <a:extLst>
              <a:ext uri="{FF2B5EF4-FFF2-40B4-BE49-F238E27FC236}">
                <a16:creationId xmlns:a16="http://schemas.microsoft.com/office/drawing/2014/main" id="{BD65D584-CD67-8769-6C86-D916ABF3E626}"/>
              </a:ext>
            </a:extLst>
          </p:cNvPr>
          <p:cNvPicPr>
            <a:picLocks noChangeAspect="1"/>
          </p:cNvPicPr>
          <p:nvPr/>
        </p:nvPicPr>
        <p:blipFill>
          <a:blip r:embed="rId5"/>
          <a:stretch>
            <a:fillRect/>
          </a:stretch>
        </p:blipFill>
        <p:spPr>
          <a:xfrm rot="5400000">
            <a:off x="5280804" y="1144438"/>
            <a:ext cx="6418052" cy="4799162"/>
          </a:xfrm>
          <a:prstGeom prst="rect">
            <a:avLst/>
          </a:prstGeom>
        </p:spPr>
      </p:pic>
      <p:pic>
        <p:nvPicPr>
          <p:cNvPr id="8" name="Picture 8">
            <a:extLst>
              <a:ext uri="{FF2B5EF4-FFF2-40B4-BE49-F238E27FC236}">
                <a16:creationId xmlns:a16="http://schemas.microsoft.com/office/drawing/2014/main" id="{C7AFCBDA-4795-7D30-CFB4-B8F4326202D4}"/>
              </a:ext>
            </a:extLst>
          </p:cNvPr>
          <p:cNvPicPr>
            <a:picLocks noChangeAspect="1"/>
          </p:cNvPicPr>
          <p:nvPr/>
        </p:nvPicPr>
        <p:blipFill>
          <a:blip r:embed="rId6"/>
          <a:stretch>
            <a:fillRect/>
          </a:stretch>
        </p:blipFill>
        <p:spPr>
          <a:xfrm>
            <a:off x="368060" y="2385923"/>
            <a:ext cx="5359879" cy="4027098"/>
          </a:xfrm>
          <a:prstGeom prst="rect">
            <a:avLst/>
          </a:prstGeom>
        </p:spPr>
      </p:pic>
    </p:spTree>
    <p:extLst>
      <p:ext uri="{BB962C8B-B14F-4D97-AF65-F5344CB8AC3E}">
        <p14:creationId xmlns:p14="http://schemas.microsoft.com/office/powerpoint/2010/main" val="374142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7360-4BD2-4A98-C7A4-2E4FF2B33FEE}"/>
              </a:ext>
            </a:extLst>
          </p:cNvPr>
          <p:cNvSpPr>
            <a:spLocks noGrp="1"/>
          </p:cNvSpPr>
          <p:nvPr>
            <p:ph type="title"/>
          </p:nvPr>
        </p:nvSpPr>
        <p:spPr/>
        <p:txBody>
          <a:bodyPr/>
          <a:lstStyle/>
          <a:p>
            <a:r>
              <a:rPr lang="en-US">
                <a:cs typeface="Calibri Light"/>
              </a:rPr>
              <a:t>Grant Franklin - Power</a:t>
            </a:r>
            <a:endParaRPr lang="en-US"/>
          </a:p>
        </p:txBody>
      </p:sp>
      <p:sp>
        <p:nvSpPr>
          <p:cNvPr id="3" name="Content Placeholder 2">
            <a:extLst>
              <a:ext uri="{FF2B5EF4-FFF2-40B4-BE49-F238E27FC236}">
                <a16:creationId xmlns:a16="http://schemas.microsoft.com/office/drawing/2014/main" id="{D381F181-24E0-D14F-EA1A-D83C860EC3EA}"/>
              </a:ext>
            </a:extLst>
          </p:cNvPr>
          <p:cNvSpPr>
            <a:spLocks noGrp="1"/>
          </p:cNvSpPr>
          <p:nvPr>
            <p:ph idx="1"/>
          </p:nvPr>
        </p:nvSpPr>
        <p:spPr/>
        <p:txBody>
          <a:bodyPr vert="horz" lIns="91440" tIns="45720" rIns="91440" bIns="45720" rtlCol="0" anchor="t">
            <a:normAutofit/>
          </a:bodyPr>
          <a:lstStyle/>
          <a:p>
            <a:r>
              <a:rPr lang="en-US">
                <a:cs typeface="Calibri"/>
              </a:rPr>
              <a:t>Design PCB and all circuits</a:t>
            </a:r>
          </a:p>
          <a:p>
            <a:r>
              <a:rPr lang="en-US">
                <a:cs typeface="Calibri"/>
              </a:rPr>
              <a:t>Validation of consistent battery output of ~12V for the specified run time of 30 minutes</a:t>
            </a:r>
            <a:endParaRPr lang="en-US"/>
          </a:p>
          <a:p>
            <a:r>
              <a:rPr lang="en-US">
                <a:cs typeface="Calibri"/>
              </a:rPr>
              <a:t>Validation of buck converters and battery life voltage divider on PCB using power supply 12V as well as battery</a:t>
            </a:r>
          </a:p>
          <a:p>
            <a:r>
              <a:rPr lang="en-US">
                <a:cs typeface="Calibri"/>
              </a:rPr>
              <a:t>Validation of motors and 12V-5V converter using power supply as well as battery</a:t>
            </a:r>
          </a:p>
          <a:p>
            <a:pPr lvl="1"/>
            <a:endParaRPr lang="en-US">
              <a:cs typeface="Calibri"/>
            </a:endParaRPr>
          </a:p>
        </p:txBody>
      </p:sp>
    </p:spTree>
    <p:extLst>
      <p:ext uri="{BB962C8B-B14F-4D97-AF65-F5344CB8AC3E}">
        <p14:creationId xmlns:p14="http://schemas.microsoft.com/office/powerpoint/2010/main" val="1920768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cs typeface="Calibri Light"/>
              </a:rPr>
              <a:t>Grant Franklin - Power</a:t>
            </a:r>
            <a:endParaRPr lang="en-US"/>
          </a:p>
        </p:txBody>
      </p:sp>
      <p:sp>
        <p:nvSpPr>
          <p:cNvPr id="3" name="Content Placeholder 2">
            <a:extLst>
              <a:ext uri="{FF2B5EF4-FFF2-40B4-BE49-F238E27FC236}">
                <a16:creationId xmlns:a16="http://schemas.microsoft.com/office/drawing/2014/main" id="{6B5C1CDE-4C5E-BB64-0369-B05E66EB7C07}"/>
              </a:ext>
            </a:extLst>
          </p:cNvPr>
          <p:cNvSpPr>
            <a:spLocks noGrp="1"/>
          </p:cNvSpPr>
          <p:nvPr>
            <p:ph idx="1"/>
          </p:nvPr>
        </p:nvSpPr>
        <p:spPr/>
        <p:txBody>
          <a:bodyPr vert="horz" lIns="91440" tIns="45720" rIns="91440" bIns="45720" rtlCol="0" anchor="t">
            <a:normAutofit/>
          </a:bodyPr>
          <a:lstStyle/>
          <a:p>
            <a:r>
              <a:rPr lang="en-US">
                <a:cs typeface="Calibri"/>
              </a:rPr>
              <a:t>PCB – Validate Buck Converters and Battery Life Voltage Divider</a:t>
            </a:r>
            <a:endParaRPr lang="en-US"/>
          </a:p>
        </p:txBody>
      </p:sp>
      <p:pic>
        <p:nvPicPr>
          <p:cNvPr id="4" name="Picture 4" descr="Chart, scatter chart&#10;&#10;Description automatically generated">
            <a:extLst>
              <a:ext uri="{FF2B5EF4-FFF2-40B4-BE49-F238E27FC236}">
                <a16:creationId xmlns:a16="http://schemas.microsoft.com/office/drawing/2014/main" id="{676EF0A8-32F2-0041-2B7D-E813683630FE}"/>
              </a:ext>
            </a:extLst>
          </p:cNvPr>
          <p:cNvPicPr>
            <a:picLocks noChangeAspect="1"/>
          </p:cNvPicPr>
          <p:nvPr/>
        </p:nvPicPr>
        <p:blipFill>
          <a:blip r:embed="rId4"/>
          <a:stretch>
            <a:fillRect/>
          </a:stretch>
        </p:blipFill>
        <p:spPr>
          <a:xfrm>
            <a:off x="5336068" y="2604581"/>
            <a:ext cx="3496234" cy="2097071"/>
          </a:xfrm>
          <a:prstGeom prst="rect">
            <a:avLst/>
          </a:prstGeom>
        </p:spPr>
      </p:pic>
      <p:sp>
        <p:nvSpPr>
          <p:cNvPr id="6" name="TextBox 5">
            <a:extLst>
              <a:ext uri="{FF2B5EF4-FFF2-40B4-BE49-F238E27FC236}">
                <a16:creationId xmlns:a16="http://schemas.microsoft.com/office/drawing/2014/main" id="{ADB3BAB3-A089-2564-687D-23B2A4E0DB9A}"/>
              </a:ext>
            </a:extLst>
          </p:cNvPr>
          <p:cNvSpPr txBox="1"/>
          <p:nvPr/>
        </p:nvSpPr>
        <p:spPr>
          <a:xfrm>
            <a:off x="6825588" y="5072989"/>
            <a:ext cx="416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MCU only uses .28A and Modem only uses .2A, meaning that there will be very little variation in line/load tests</a:t>
            </a:r>
          </a:p>
        </p:txBody>
      </p:sp>
      <p:pic>
        <p:nvPicPr>
          <p:cNvPr id="7" name="Picture 7" descr="A picture containing text, electronics, circuit&#10;&#10;Description automatically generated">
            <a:extLst>
              <a:ext uri="{FF2B5EF4-FFF2-40B4-BE49-F238E27FC236}">
                <a16:creationId xmlns:a16="http://schemas.microsoft.com/office/drawing/2014/main" id="{D39D7A6F-62BB-256A-FA70-440D877A66E9}"/>
              </a:ext>
            </a:extLst>
          </p:cNvPr>
          <p:cNvPicPr>
            <a:picLocks noChangeAspect="1"/>
          </p:cNvPicPr>
          <p:nvPr/>
        </p:nvPicPr>
        <p:blipFill>
          <a:blip r:embed="rId5"/>
          <a:stretch>
            <a:fillRect/>
          </a:stretch>
        </p:blipFill>
        <p:spPr>
          <a:xfrm>
            <a:off x="288939" y="2605035"/>
            <a:ext cx="4948603" cy="3552929"/>
          </a:xfrm>
          <a:prstGeom prst="rect">
            <a:avLst/>
          </a:prstGeom>
        </p:spPr>
      </p:pic>
      <p:pic>
        <p:nvPicPr>
          <p:cNvPr id="8" name="Picture 8" descr="Chart, line chart&#10;&#10;Description automatically generated">
            <a:extLst>
              <a:ext uri="{FF2B5EF4-FFF2-40B4-BE49-F238E27FC236}">
                <a16:creationId xmlns:a16="http://schemas.microsoft.com/office/drawing/2014/main" id="{F70157E6-8BD9-FA93-94A9-D5C498B63E03}"/>
              </a:ext>
            </a:extLst>
          </p:cNvPr>
          <p:cNvPicPr>
            <a:picLocks noChangeAspect="1"/>
          </p:cNvPicPr>
          <p:nvPr/>
        </p:nvPicPr>
        <p:blipFill>
          <a:blip r:embed="rId6"/>
          <a:stretch>
            <a:fillRect/>
          </a:stretch>
        </p:blipFill>
        <p:spPr>
          <a:xfrm>
            <a:off x="8991600" y="2607400"/>
            <a:ext cx="3119717" cy="2091435"/>
          </a:xfrm>
          <a:prstGeom prst="rect">
            <a:avLst/>
          </a:prstGeom>
        </p:spPr>
      </p:pic>
    </p:spTree>
    <p:extLst>
      <p:ext uri="{BB962C8B-B14F-4D97-AF65-F5344CB8AC3E}">
        <p14:creationId xmlns:p14="http://schemas.microsoft.com/office/powerpoint/2010/main" val="396376665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ea typeface="+mj-lt"/>
                <a:cs typeface="+mj-lt"/>
              </a:rPr>
              <a:t>Validate Battery Characteristics</a:t>
            </a:r>
            <a:endParaRPr lang="en-US"/>
          </a:p>
        </p:txBody>
      </p:sp>
      <p:pic>
        <p:nvPicPr>
          <p:cNvPr id="5" name="Picture 5" descr="Chart, line chart&#10;&#10;Description automatically generated">
            <a:extLst>
              <a:ext uri="{FF2B5EF4-FFF2-40B4-BE49-F238E27FC236}">
                <a16:creationId xmlns:a16="http://schemas.microsoft.com/office/drawing/2014/main" id="{4A7D9E0D-8B7C-B569-C97E-0CDF16413B19}"/>
              </a:ext>
            </a:extLst>
          </p:cNvPr>
          <p:cNvPicPr>
            <a:picLocks noChangeAspect="1"/>
          </p:cNvPicPr>
          <p:nvPr/>
        </p:nvPicPr>
        <p:blipFill>
          <a:blip r:embed="rId2"/>
          <a:stretch>
            <a:fillRect/>
          </a:stretch>
        </p:blipFill>
        <p:spPr>
          <a:xfrm>
            <a:off x="76301" y="2166753"/>
            <a:ext cx="5940374" cy="3546796"/>
          </a:xfrm>
          <a:prstGeom prst="rect">
            <a:avLst/>
          </a:prstGeom>
        </p:spPr>
      </p:pic>
      <p:pic>
        <p:nvPicPr>
          <p:cNvPr id="6" name="Picture 6">
            <a:extLst>
              <a:ext uri="{FF2B5EF4-FFF2-40B4-BE49-F238E27FC236}">
                <a16:creationId xmlns:a16="http://schemas.microsoft.com/office/drawing/2014/main" id="{9224BF12-5FA2-D3C6-4DE7-521DF18D2C9D}"/>
              </a:ext>
            </a:extLst>
          </p:cNvPr>
          <p:cNvPicPr>
            <a:picLocks noChangeAspect="1"/>
          </p:cNvPicPr>
          <p:nvPr/>
        </p:nvPicPr>
        <p:blipFill>
          <a:blip r:embed="rId3"/>
          <a:stretch>
            <a:fillRect/>
          </a:stretch>
        </p:blipFill>
        <p:spPr>
          <a:xfrm>
            <a:off x="6098976" y="2217771"/>
            <a:ext cx="6193114" cy="3475754"/>
          </a:xfrm>
          <a:prstGeom prst="rect">
            <a:avLst/>
          </a:prstGeom>
        </p:spPr>
      </p:pic>
      <p:sp>
        <p:nvSpPr>
          <p:cNvPr id="8" name="TextBox 7">
            <a:extLst>
              <a:ext uri="{FF2B5EF4-FFF2-40B4-BE49-F238E27FC236}">
                <a16:creationId xmlns:a16="http://schemas.microsoft.com/office/drawing/2014/main" id="{A45EFDF8-D6AF-DCBD-7FEF-D4423CBD4FE0}"/>
              </a:ext>
            </a:extLst>
          </p:cNvPr>
          <p:cNvSpPr txBox="1"/>
          <p:nvPr/>
        </p:nvSpPr>
        <p:spPr>
          <a:xfrm>
            <a:off x="4544784" y="5704920"/>
            <a:ext cx="45155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Discharging the Battery</a:t>
            </a:r>
          </a:p>
        </p:txBody>
      </p:sp>
    </p:spTree>
    <p:extLst>
      <p:ext uri="{BB962C8B-B14F-4D97-AF65-F5344CB8AC3E}">
        <p14:creationId xmlns:p14="http://schemas.microsoft.com/office/powerpoint/2010/main" val="4250335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ea typeface="+mj-lt"/>
                <a:cs typeface="+mj-lt"/>
              </a:rPr>
              <a:t>Validate Battery Characteristics</a:t>
            </a:r>
            <a:endParaRPr lang="en-US"/>
          </a:p>
        </p:txBody>
      </p:sp>
      <p:graphicFrame>
        <p:nvGraphicFramePr>
          <p:cNvPr id="4" name="Chart 3">
            <a:extLst>
              <a:ext uri="{FF2B5EF4-FFF2-40B4-BE49-F238E27FC236}">
                <a16:creationId xmlns:a16="http://schemas.microsoft.com/office/drawing/2014/main" id="{80ABA816-BAC4-1F05-4DC2-4B1E86EA1B5F}"/>
              </a:ext>
            </a:extLst>
          </p:cNvPr>
          <p:cNvGraphicFramePr>
            <a:graphicFrameLocks/>
          </p:cNvGraphicFramePr>
          <p:nvPr>
            <p:extLst>
              <p:ext uri="{D42A27DB-BD31-4B8C-83A1-F6EECF244321}">
                <p14:modId xmlns:p14="http://schemas.microsoft.com/office/powerpoint/2010/main" val="654162447"/>
              </p:ext>
            </p:extLst>
          </p:nvPr>
        </p:nvGraphicFramePr>
        <p:xfrm>
          <a:off x="2561217" y="1437068"/>
          <a:ext cx="7081761" cy="465323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1">
            <a:extLst>
              <a:ext uri="{FF2B5EF4-FFF2-40B4-BE49-F238E27FC236}">
                <a16:creationId xmlns:a16="http://schemas.microsoft.com/office/drawing/2014/main" id="{57741E91-EE94-85DE-A5E8-D9C5C0CB7367}"/>
              </a:ext>
            </a:extLst>
          </p:cNvPr>
          <p:cNvSpPr txBox="1"/>
          <p:nvPr/>
        </p:nvSpPr>
        <p:spPr>
          <a:xfrm>
            <a:off x="4195030" y="5930699"/>
            <a:ext cx="381403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cs typeface="Calibri"/>
              </a:rPr>
              <a:t>Charging the Battery</a:t>
            </a:r>
          </a:p>
        </p:txBody>
      </p:sp>
    </p:spTree>
    <p:extLst>
      <p:ext uri="{BB962C8B-B14F-4D97-AF65-F5344CB8AC3E}">
        <p14:creationId xmlns:p14="http://schemas.microsoft.com/office/powerpoint/2010/main" val="3747576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ea typeface="+mj-lt"/>
                <a:cs typeface="+mj-lt"/>
              </a:rPr>
              <a:t>Full System Validation – Scenario 1</a:t>
            </a:r>
            <a:endParaRPr lang="en-US"/>
          </a:p>
        </p:txBody>
      </p:sp>
      <p:sp>
        <p:nvSpPr>
          <p:cNvPr id="3" name="Content Placeholder 2">
            <a:extLst>
              <a:ext uri="{FF2B5EF4-FFF2-40B4-BE49-F238E27FC236}">
                <a16:creationId xmlns:a16="http://schemas.microsoft.com/office/drawing/2014/main" id="{6B5C1CDE-4C5E-BB64-0369-B05E66EB7C07}"/>
              </a:ext>
            </a:extLst>
          </p:cNvPr>
          <p:cNvSpPr>
            <a:spLocks noGrp="1"/>
          </p:cNvSpPr>
          <p:nvPr>
            <p:ph idx="1"/>
          </p:nvPr>
        </p:nvSpPr>
        <p:spPr/>
        <p:txBody>
          <a:bodyPr vert="horz" lIns="91440" tIns="45720" rIns="91440" bIns="45720" rtlCol="0" anchor="t">
            <a:normAutofit/>
          </a:bodyPr>
          <a:lstStyle/>
          <a:p>
            <a:r>
              <a:rPr lang="en-US" sz="2000">
                <a:cs typeface="Calibri"/>
              </a:rPr>
              <a:t>1: VAC off and Charging off</a:t>
            </a:r>
            <a:endParaRPr lang="en-US"/>
          </a:p>
          <a:p>
            <a:endParaRPr lang="en-US" sz="2000">
              <a:cs typeface="Calibri"/>
            </a:endParaRPr>
          </a:p>
        </p:txBody>
      </p:sp>
      <p:pic>
        <p:nvPicPr>
          <p:cNvPr id="7" name="Picture 7" descr="Chart&#10;&#10;Description automatically generated">
            <a:extLst>
              <a:ext uri="{FF2B5EF4-FFF2-40B4-BE49-F238E27FC236}">
                <a16:creationId xmlns:a16="http://schemas.microsoft.com/office/drawing/2014/main" id="{D179D00C-E1A0-4931-9774-A16FDDD5A3A8}"/>
              </a:ext>
            </a:extLst>
          </p:cNvPr>
          <p:cNvPicPr>
            <a:picLocks noChangeAspect="1"/>
          </p:cNvPicPr>
          <p:nvPr/>
        </p:nvPicPr>
        <p:blipFill>
          <a:blip r:embed="rId3"/>
          <a:stretch>
            <a:fillRect/>
          </a:stretch>
        </p:blipFill>
        <p:spPr>
          <a:xfrm>
            <a:off x="2569118" y="2369487"/>
            <a:ext cx="7052128" cy="4242510"/>
          </a:xfrm>
          <a:prstGeom prst="rect">
            <a:avLst/>
          </a:prstGeom>
        </p:spPr>
      </p:pic>
    </p:spTree>
    <p:extLst>
      <p:ext uri="{BB962C8B-B14F-4D97-AF65-F5344CB8AC3E}">
        <p14:creationId xmlns:p14="http://schemas.microsoft.com/office/powerpoint/2010/main" val="681020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F05E-C8E5-FC32-8DC1-BD575A9E9DA0}"/>
              </a:ext>
            </a:extLst>
          </p:cNvPr>
          <p:cNvSpPr>
            <a:spLocks noGrp="1"/>
          </p:cNvSpPr>
          <p:nvPr>
            <p:ph type="title"/>
          </p:nvPr>
        </p:nvSpPr>
        <p:spPr/>
        <p:txBody>
          <a:bodyPr/>
          <a:lstStyle/>
          <a:p>
            <a:r>
              <a:rPr lang="en-US">
                <a:cs typeface="Calibri Light"/>
              </a:rPr>
              <a:t>Full System Validation – Scenario 2</a:t>
            </a:r>
          </a:p>
        </p:txBody>
      </p:sp>
      <p:sp>
        <p:nvSpPr>
          <p:cNvPr id="3" name="Content Placeholder 2">
            <a:extLst>
              <a:ext uri="{FF2B5EF4-FFF2-40B4-BE49-F238E27FC236}">
                <a16:creationId xmlns:a16="http://schemas.microsoft.com/office/drawing/2014/main" id="{6B5C1CDE-4C5E-BB64-0369-B05E66EB7C07}"/>
              </a:ext>
            </a:extLst>
          </p:cNvPr>
          <p:cNvSpPr>
            <a:spLocks noGrp="1"/>
          </p:cNvSpPr>
          <p:nvPr>
            <p:ph idx="1"/>
          </p:nvPr>
        </p:nvSpPr>
        <p:spPr/>
        <p:txBody>
          <a:bodyPr vert="horz" lIns="91440" tIns="45720" rIns="91440" bIns="45720" rtlCol="0" anchor="t">
            <a:normAutofit/>
          </a:bodyPr>
          <a:lstStyle/>
          <a:p>
            <a:r>
              <a:rPr lang="en-US" sz="2000">
                <a:cs typeface="Calibri"/>
              </a:rPr>
              <a:t>2: VAC off and Charging on </a:t>
            </a:r>
            <a:endParaRPr lang="en-US"/>
          </a:p>
          <a:p>
            <a:endParaRPr lang="en-US" sz="2000">
              <a:cs typeface="Calibri"/>
            </a:endParaRPr>
          </a:p>
        </p:txBody>
      </p:sp>
      <p:pic>
        <p:nvPicPr>
          <p:cNvPr id="8" name="Picture 8" descr="Chart, line chart&#10;&#10;Description automatically generated">
            <a:extLst>
              <a:ext uri="{FF2B5EF4-FFF2-40B4-BE49-F238E27FC236}">
                <a16:creationId xmlns:a16="http://schemas.microsoft.com/office/drawing/2014/main" id="{D574750B-CEBF-A5B4-EA85-FD0DB6187AAA}"/>
              </a:ext>
            </a:extLst>
          </p:cNvPr>
          <p:cNvPicPr>
            <a:picLocks noChangeAspect="1"/>
          </p:cNvPicPr>
          <p:nvPr/>
        </p:nvPicPr>
        <p:blipFill>
          <a:blip r:embed="rId3"/>
          <a:stretch>
            <a:fillRect/>
          </a:stretch>
        </p:blipFill>
        <p:spPr>
          <a:xfrm>
            <a:off x="34472" y="2186539"/>
            <a:ext cx="6039151" cy="3644549"/>
          </a:xfrm>
          <a:prstGeom prst="rect">
            <a:avLst/>
          </a:prstGeom>
        </p:spPr>
      </p:pic>
      <p:pic>
        <p:nvPicPr>
          <p:cNvPr id="9" name="Picture 9" descr="Chart, line chart&#10;&#10;Description automatically generated">
            <a:extLst>
              <a:ext uri="{FF2B5EF4-FFF2-40B4-BE49-F238E27FC236}">
                <a16:creationId xmlns:a16="http://schemas.microsoft.com/office/drawing/2014/main" id="{2DBA1033-21C3-93C3-6421-9B6B8D8DDCF6}"/>
              </a:ext>
            </a:extLst>
          </p:cNvPr>
          <p:cNvPicPr>
            <a:picLocks noChangeAspect="1"/>
          </p:cNvPicPr>
          <p:nvPr/>
        </p:nvPicPr>
        <p:blipFill>
          <a:blip r:embed="rId4"/>
          <a:stretch>
            <a:fillRect/>
          </a:stretch>
        </p:blipFill>
        <p:spPr>
          <a:xfrm>
            <a:off x="6092789" y="2185500"/>
            <a:ext cx="6038803" cy="3645004"/>
          </a:xfrm>
          <a:prstGeom prst="rect">
            <a:avLst/>
          </a:prstGeom>
        </p:spPr>
      </p:pic>
    </p:spTree>
    <p:extLst>
      <p:ext uri="{BB962C8B-B14F-4D97-AF65-F5344CB8AC3E}">
        <p14:creationId xmlns:p14="http://schemas.microsoft.com/office/powerpoint/2010/main" val="21309682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C7BCDF56222A47BE07F4E079CE7EB0" ma:contentTypeVersion="13" ma:contentTypeDescription="Create a new document." ma:contentTypeScope="" ma:versionID="be0cf19d6808ca5673754fe479325aab">
  <xsd:schema xmlns:xsd="http://www.w3.org/2001/XMLSchema" xmlns:xs="http://www.w3.org/2001/XMLSchema" xmlns:p="http://schemas.microsoft.com/office/2006/metadata/properties" xmlns:ns2="839ca9a9-ca33-4343-9dbd-05d07bcc6d4d" xmlns:ns3="45a329ca-748f-47a6-a917-d8560393942b" targetNamespace="http://schemas.microsoft.com/office/2006/metadata/properties" ma:root="true" ma:fieldsID="ddf85cfe17e798d72b1d41a20a5bf57d" ns2:_="" ns3:_="">
    <xsd:import namespace="839ca9a9-ca33-4343-9dbd-05d07bcc6d4d"/>
    <xsd:import namespace="45a329ca-748f-47a6-a917-d85603939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ca9a9-ca33-4343-9dbd-05d07bcc6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a329ca-748f-47a6-a917-d856039394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8B16B7-5FF5-4C2D-8B16-00E3530649E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CC942D-EB16-4213-9DE2-CAA5189D032B}">
  <ds:schemaRefs>
    <ds:schemaRef ds:uri="http://schemas.microsoft.com/sharepoint/v3/contenttype/forms"/>
  </ds:schemaRefs>
</ds:datastoreItem>
</file>

<file path=customXml/itemProps3.xml><?xml version="1.0" encoding="utf-8"?>
<ds:datastoreItem xmlns:ds="http://schemas.openxmlformats.org/officeDocument/2006/customXml" ds:itemID="{0913F235-098A-41EF-9622-C347888B40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9ca9a9-ca33-4343-9dbd-05d07bcc6d4d"/>
    <ds:schemaRef ds:uri="45a329ca-748f-47a6-a917-d85603939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23</Slides>
  <Notes>20</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Office Theme</vt:lpstr>
      <vt:lpstr>PowerPoint Presentation</vt:lpstr>
      <vt:lpstr>Product</vt:lpstr>
      <vt:lpstr>Set up</vt:lpstr>
      <vt:lpstr>Grant Franklin - Power</vt:lpstr>
      <vt:lpstr>Grant Franklin - Power</vt:lpstr>
      <vt:lpstr>Validate Battery Characteristics</vt:lpstr>
      <vt:lpstr>Validate Battery Characteristics</vt:lpstr>
      <vt:lpstr>Full System Validation – Scenario 1</vt:lpstr>
      <vt:lpstr>Full System Validation – Scenario 2</vt:lpstr>
      <vt:lpstr>Full System Validation – Scenario 3 &amp; 4</vt:lpstr>
      <vt:lpstr>Grant Franklin - Power</vt:lpstr>
      <vt:lpstr>Yarentzy - MCU</vt:lpstr>
      <vt:lpstr>Temperature Sensors</vt:lpstr>
      <vt:lpstr>ADC</vt:lpstr>
      <vt:lpstr>Battery Percentage</vt:lpstr>
      <vt:lpstr>EEPROM</vt:lpstr>
      <vt:lpstr>VAC Control</vt:lpstr>
      <vt:lpstr>VAC Control</vt:lpstr>
      <vt:lpstr>PowerPoint Presentation</vt:lpstr>
      <vt:lpstr>Application User flow</vt:lpstr>
      <vt:lpstr>PowerPoint Presentation</vt:lpstr>
      <vt:lpstr>Modem Text Receiving</vt:lpstr>
      <vt:lpstr>Modem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2022-11-29T18:53:55Z</dcterms:created>
  <dcterms:modified xsi:type="dcterms:W3CDTF">2022-12-01T07:10:17Z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0x01010003C7BCDF56222A47BE07F4E079CE7EB0</vt:lpwstr>
  </property>
</Properties>
</file>